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6.xml" ContentType="application/vnd.openxmlformats-officedocument.drawingml.diagramColors+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diagrams/colors4.xml" ContentType="application/vnd.openxmlformats-officedocument.drawingml.diagramColor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7.xml" ContentType="application/vnd.openxmlformats-officedocument.presentationml.notesSlide+xml"/>
  <Override PartName="/ppt/notesSlides/notesSlide4.xml" ContentType="application/vnd.openxmlformats-officedocument.presentationml.notesSlide+xml"/>
  <Override PartName="/ppt/diagrams/layout4.xml" ContentType="application/vnd.openxmlformats-officedocument.drawingml.diagramLayout+xml"/>
  <Override PartName="/ppt/slides/slide13.xml" ContentType="application/vnd.openxmlformats-officedocument.presentationml.slide+xml"/>
  <Override PartName="/ppt/slides/slide14.xml" ContentType="application/vnd.openxmlformats-officedocument.presentationml.slide+xml"/>
  <Override PartName="/ppt/diagrams/quickStyle4.xml" ContentType="application/vnd.openxmlformats-officedocument.drawingml.diagramStyl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diagrams/data6.xml" ContentType="application/vnd.openxmlformats-officedocument.drawingml.diagramData+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diagrams/data4.xml" ContentType="application/vnd.openxmlformats-officedocument.drawingml.diagramData+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diagrams/layout5.xml" ContentType="application/vnd.openxmlformats-officedocument.drawingml.diagramLayout+xml"/>
  <Override PartName="/ppt/diagrams/quickStyle6.xml" ContentType="application/vnd.openxmlformats-officedocument.drawingml.diagramStyle+xml"/>
  <Override PartName="/ppt/slides/slide5.xml" ContentType="application/vnd.openxmlformats-officedocument.presentationml.slide+xml"/>
  <Override PartName="/ppt/diagrams/layout6.xml" ContentType="application/vnd.openxmlformats-officedocument.drawingml.diagram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pdf" ContentType="application/pdf"/>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6"/>
  </p:notesMasterIdLst>
  <p:sldIdLst>
    <p:sldId id="256" r:id="rId2"/>
    <p:sldId id="257" r:id="rId3"/>
    <p:sldId id="258" r:id="rId4"/>
    <p:sldId id="259" r:id="rId5"/>
    <p:sldId id="260" r:id="rId6"/>
    <p:sldId id="261" r:id="rId7"/>
    <p:sldId id="262" r:id="rId8"/>
    <p:sldId id="267" r:id="rId9"/>
    <p:sldId id="272" r:id="rId10"/>
    <p:sldId id="263" r:id="rId11"/>
    <p:sldId id="268" r:id="rId12"/>
    <p:sldId id="273" r:id="rId13"/>
    <p:sldId id="264" r:id="rId14"/>
    <p:sldId id="269" r:id="rId15"/>
    <p:sldId id="274" r:id="rId16"/>
    <p:sldId id="265" r:id="rId17"/>
    <p:sldId id="270" r:id="rId18"/>
    <p:sldId id="275" r:id="rId19"/>
    <p:sldId id="266" r:id="rId20"/>
    <p:sldId id="271"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A2F21"/>
    <a:srgbClr val="C65A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72" d="100"/>
          <a:sy n="72" d="100"/>
        </p:scale>
        <p:origin x="-139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notesMaster" Target="notesMasters/notes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5D683-C426-49BA-A3FE-23ECDFAB1ABF}" type="doc">
      <dgm:prSet loTypeId="urn:microsoft.com/office/officeart/2005/8/layout/pyramid1" loCatId="pyramid" qsTypeId="urn:microsoft.com/office/officeart/2005/8/quickstyle/simple3" qsCatId="simple" csTypeId="urn:microsoft.com/office/officeart/2005/8/colors/colorful5" csCatId="colorful" phldr="1"/>
      <dgm:spPr/>
    </dgm:pt>
    <dgm:pt modelId="{7D3FF73C-E6AB-4127-A400-EBA8DB5E1D25}">
      <dgm:prSet phldrT="[Text]"/>
      <dgm:spPr/>
      <dgm:t>
        <a:bodyPr/>
        <a:lstStyle/>
        <a:p>
          <a:r>
            <a:rPr lang="en-US" dirty="0" smtClean="0"/>
            <a:t>Inattention to Results</a:t>
          </a:r>
          <a:endParaRPr lang="en-US" dirty="0"/>
        </a:p>
      </dgm:t>
    </dgm:pt>
    <dgm:pt modelId="{63D1FD41-B08B-4825-A3F7-D8DDEB64D4E1}" type="parTrans" cxnId="{506378FF-109F-4B90-8891-38E437FF7398}">
      <dgm:prSet/>
      <dgm:spPr/>
      <dgm:t>
        <a:bodyPr/>
        <a:lstStyle/>
        <a:p>
          <a:endParaRPr lang="en-US"/>
        </a:p>
      </dgm:t>
    </dgm:pt>
    <dgm:pt modelId="{BAE109FA-389C-4B34-8EAF-8B9274E824D2}" type="sibTrans" cxnId="{506378FF-109F-4B90-8891-38E437FF7398}">
      <dgm:prSet/>
      <dgm:spPr/>
      <dgm:t>
        <a:bodyPr/>
        <a:lstStyle/>
        <a:p>
          <a:endParaRPr lang="en-US"/>
        </a:p>
      </dgm:t>
    </dgm:pt>
    <dgm:pt modelId="{4296346F-621E-432F-887C-521DEA50E5BA}">
      <dgm:prSet phldrT="[Text]"/>
      <dgm:spPr/>
      <dgm:t>
        <a:bodyPr/>
        <a:lstStyle/>
        <a:p>
          <a:r>
            <a:rPr lang="en-US" dirty="0" smtClean="0"/>
            <a:t>Avoidance of Accountability</a:t>
          </a:r>
          <a:endParaRPr lang="en-US" dirty="0"/>
        </a:p>
      </dgm:t>
    </dgm:pt>
    <dgm:pt modelId="{51F41D31-33BD-4AD0-8B88-C42B1BAB9F99}" type="parTrans" cxnId="{2A684EDF-F776-450E-91B5-1D5A2FEDF5DD}">
      <dgm:prSet/>
      <dgm:spPr/>
      <dgm:t>
        <a:bodyPr/>
        <a:lstStyle/>
        <a:p>
          <a:endParaRPr lang="en-US"/>
        </a:p>
      </dgm:t>
    </dgm:pt>
    <dgm:pt modelId="{2BF7C604-970E-4FF8-92F3-7037F5ED9916}" type="sibTrans" cxnId="{2A684EDF-F776-450E-91B5-1D5A2FEDF5DD}">
      <dgm:prSet/>
      <dgm:spPr/>
      <dgm:t>
        <a:bodyPr/>
        <a:lstStyle/>
        <a:p>
          <a:endParaRPr lang="en-US"/>
        </a:p>
      </dgm:t>
    </dgm:pt>
    <dgm:pt modelId="{BA1CB641-B7B1-4EF4-BF5D-D97927848BC8}">
      <dgm:prSet phldrT="[Text]"/>
      <dgm:spPr/>
      <dgm:t>
        <a:bodyPr/>
        <a:lstStyle/>
        <a:p>
          <a:r>
            <a:rPr lang="en-US" dirty="0" smtClean="0"/>
            <a:t>Lack of Commitment</a:t>
          </a:r>
          <a:endParaRPr lang="en-US" dirty="0"/>
        </a:p>
      </dgm:t>
    </dgm:pt>
    <dgm:pt modelId="{7160EE7A-5EEB-466C-8EA8-301BDA110C0D}" type="parTrans" cxnId="{0BA236A7-E680-4070-80CD-2E7957755EF0}">
      <dgm:prSet/>
      <dgm:spPr/>
      <dgm:t>
        <a:bodyPr/>
        <a:lstStyle/>
        <a:p>
          <a:endParaRPr lang="en-US"/>
        </a:p>
      </dgm:t>
    </dgm:pt>
    <dgm:pt modelId="{405FFC1B-D3CA-4778-8FA5-89E157CE45DF}" type="sibTrans" cxnId="{0BA236A7-E680-4070-80CD-2E7957755EF0}">
      <dgm:prSet/>
      <dgm:spPr/>
      <dgm:t>
        <a:bodyPr/>
        <a:lstStyle/>
        <a:p>
          <a:endParaRPr lang="en-US"/>
        </a:p>
      </dgm:t>
    </dgm:pt>
    <dgm:pt modelId="{E27718E4-B350-451A-A835-2ABF87CC1C0C}">
      <dgm:prSet phldrT="[Text]"/>
      <dgm:spPr/>
      <dgm:t>
        <a:bodyPr/>
        <a:lstStyle/>
        <a:p>
          <a:r>
            <a:rPr lang="en-US" dirty="0" smtClean="0"/>
            <a:t>Fear of Conflict</a:t>
          </a:r>
          <a:endParaRPr lang="en-US" dirty="0"/>
        </a:p>
      </dgm:t>
    </dgm:pt>
    <dgm:pt modelId="{514474B4-38F3-46CB-A848-0AB9766E3F0C}" type="parTrans" cxnId="{501277AE-21C8-484D-AC21-5962FE5AF3A6}">
      <dgm:prSet/>
      <dgm:spPr/>
      <dgm:t>
        <a:bodyPr/>
        <a:lstStyle/>
        <a:p>
          <a:endParaRPr lang="en-US"/>
        </a:p>
      </dgm:t>
    </dgm:pt>
    <dgm:pt modelId="{F76A66C7-17BB-422A-88D6-A4DB8E0733CA}" type="sibTrans" cxnId="{501277AE-21C8-484D-AC21-5962FE5AF3A6}">
      <dgm:prSet/>
      <dgm:spPr/>
      <dgm:t>
        <a:bodyPr/>
        <a:lstStyle/>
        <a:p>
          <a:endParaRPr lang="en-US"/>
        </a:p>
      </dgm:t>
    </dgm:pt>
    <dgm:pt modelId="{3BD391A8-5ADE-4FC1-97D4-A69DD65D6325}">
      <dgm:prSet phldrT="[Text]"/>
      <dgm:spPr/>
      <dgm:t>
        <a:bodyPr/>
        <a:lstStyle/>
        <a:p>
          <a:r>
            <a:rPr lang="en-US" dirty="0" smtClean="0"/>
            <a:t>Absence of Trust</a:t>
          </a:r>
          <a:endParaRPr lang="en-US" dirty="0"/>
        </a:p>
      </dgm:t>
    </dgm:pt>
    <dgm:pt modelId="{55CEAFD3-8022-4545-AC17-13C2E00CF176}" type="parTrans" cxnId="{7E1CE7AB-80DA-41A0-BF53-A2DC7C705CDA}">
      <dgm:prSet/>
      <dgm:spPr/>
      <dgm:t>
        <a:bodyPr/>
        <a:lstStyle/>
        <a:p>
          <a:endParaRPr lang="en-US"/>
        </a:p>
      </dgm:t>
    </dgm:pt>
    <dgm:pt modelId="{91AAAE61-8C86-459B-904B-18B685F3C8E0}" type="sibTrans" cxnId="{7E1CE7AB-80DA-41A0-BF53-A2DC7C705CDA}">
      <dgm:prSet/>
      <dgm:spPr/>
      <dgm:t>
        <a:bodyPr/>
        <a:lstStyle/>
        <a:p>
          <a:endParaRPr lang="en-US"/>
        </a:p>
      </dgm:t>
    </dgm:pt>
    <dgm:pt modelId="{4BD863B1-AA1B-4FC1-A9C1-452E5F64E524}" type="pres">
      <dgm:prSet presAssocID="{6D65D683-C426-49BA-A3FE-23ECDFAB1ABF}" presName="Name0" presStyleCnt="0">
        <dgm:presLayoutVars>
          <dgm:dir/>
          <dgm:animLvl val="lvl"/>
          <dgm:resizeHandles val="exact"/>
        </dgm:presLayoutVars>
      </dgm:prSet>
      <dgm:spPr/>
    </dgm:pt>
    <dgm:pt modelId="{44DFA01F-EC74-4DCE-B2B9-1FC7BEDD54C1}" type="pres">
      <dgm:prSet presAssocID="{7D3FF73C-E6AB-4127-A400-EBA8DB5E1D25}" presName="Name8" presStyleCnt="0"/>
      <dgm:spPr/>
    </dgm:pt>
    <dgm:pt modelId="{30944956-C61E-4826-9C63-2B059A963C53}" type="pres">
      <dgm:prSet presAssocID="{7D3FF73C-E6AB-4127-A400-EBA8DB5E1D25}" presName="level" presStyleLbl="node1" presStyleIdx="0" presStyleCnt="5">
        <dgm:presLayoutVars>
          <dgm:chMax val="1"/>
          <dgm:bulletEnabled val="1"/>
        </dgm:presLayoutVars>
      </dgm:prSet>
      <dgm:spPr/>
      <dgm:t>
        <a:bodyPr/>
        <a:lstStyle/>
        <a:p>
          <a:endParaRPr lang="en-US"/>
        </a:p>
      </dgm:t>
    </dgm:pt>
    <dgm:pt modelId="{C42A9F40-7793-4167-8902-646D0C003985}" type="pres">
      <dgm:prSet presAssocID="{7D3FF73C-E6AB-4127-A400-EBA8DB5E1D25}" presName="levelTx" presStyleLbl="revTx" presStyleIdx="0" presStyleCnt="0">
        <dgm:presLayoutVars>
          <dgm:chMax val="1"/>
          <dgm:bulletEnabled val="1"/>
        </dgm:presLayoutVars>
      </dgm:prSet>
      <dgm:spPr/>
      <dgm:t>
        <a:bodyPr/>
        <a:lstStyle/>
        <a:p>
          <a:endParaRPr lang="en-US"/>
        </a:p>
      </dgm:t>
    </dgm:pt>
    <dgm:pt modelId="{BD54012A-C802-42A2-B9FD-A879393BE3F4}" type="pres">
      <dgm:prSet presAssocID="{4296346F-621E-432F-887C-521DEA50E5BA}" presName="Name8" presStyleCnt="0"/>
      <dgm:spPr/>
    </dgm:pt>
    <dgm:pt modelId="{334EFB88-E4B2-48CA-AF44-8B3BA9025EE1}" type="pres">
      <dgm:prSet presAssocID="{4296346F-621E-432F-887C-521DEA50E5BA}" presName="level" presStyleLbl="node1" presStyleIdx="1" presStyleCnt="5">
        <dgm:presLayoutVars>
          <dgm:chMax val="1"/>
          <dgm:bulletEnabled val="1"/>
        </dgm:presLayoutVars>
      </dgm:prSet>
      <dgm:spPr/>
      <dgm:t>
        <a:bodyPr/>
        <a:lstStyle/>
        <a:p>
          <a:endParaRPr lang="en-US"/>
        </a:p>
      </dgm:t>
    </dgm:pt>
    <dgm:pt modelId="{88A60B42-0133-4548-847C-1386D2F1CBCD}" type="pres">
      <dgm:prSet presAssocID="{4296346F-621E-432F-887C-521DEA50E5BA}" presName="levelTx" presStyleLbl="revTx" presStyleIdx="0" presStyleCnt="0">
        <dgm:presLayoutVars>
          <dgm:chMax val="1"/>
          <dgm:bulletEnabled val="1"/>
        </dgm:presLayoutVars>
      </dgm:prSet>
      <dgm:spPr/>
      <dgm:t>
        <a:bodyPr/>
        <a:lstStyle/>
        <a:p>
          <a:endParaRPr lang="en-US"/>
        </a:p>
      </dgm:t>
    </dgm:pt>
    <dgm:pt modelId="{69314C6C-E4FC-40F1-92A1-4306705BD61D}" type="pres">
      <dgm:prSet presAssocID="{BA1CB641-B7B1-4EF4-BF5D-D97927848BC8}" presName="Name8" presStyleCnt="0"/>
      <dgm:spPr/>
    </dgm:pt>
    <dgm:pt modelId="{7F65AED8-06E4-410D-9DE7-12F35F1D247A}" type="pres">
      <dgm:prSet presAssocID="{BA1CB641-B7B1-4EF4-BF5D-D97927848BC8}" presName="level" presStyleLbl="node1" presStyleIdx="2" presStyleCnt="5">
        <dgm:presLayoutVars>
          <dgm:chMax val="1"/>
          <dgm:bulletEnabled val="1"/>
        </dgm:presLayoutVars>
      </dgm:prSet>
      <dgm:spPr/>
      <dgm:t>
        <a:bodyPr/>
        <a:lstStyle/>
        <a:p>
          <a:endParaRPr lang="en-US"/>
        </a:p>
      </dgm:t>
    </dgm:pt>
    <dgm:pt modelId="{9E3CB281-7F61-4BCC-9576-8A04BBB388C3}" type="pres">
      <dgm:prSet presAssocID="{BA1CB641-B7B1-4EF4-BF5D-D97927848BC8}" presName="levelTx" presStyleLbl="revTx" presStyleIdx="0" presStyleCnt="0">
        <dgm:presLayoutVars>
          <dgm:chMax val="1"/>
          <dgm:bulletEnabled val="1"/>
        </dgm:presLayoutVars>
      </dgm:prSet>
      <dgm:spPr/>
      <dgm:t>
        <a:bodyPr/>
        <a:lstStyle/>
        <a:p>
          <a:endParaRPr lang="en-US"/>
        </a:p>
      </dgm:t>
    </dgm:pt>
    <dgm:pt modelId="{D03C35B3-C840-4449-A8DA-D84E53E47EE0}" type="pres">
      <dgm:prSet presAssocID="{E27718E4-B350-451A-A835-2ABF87CC1C0C}" presName="Name8" presStyleCnt="0"/>
      <dgm:spPr/>
    </dgm:pt>
    <dgm:pt modelId="{A463F116-DA82-4975-B403-F113161B81DF}" type="pres">
      <dgm:prSet presAssocID="{E27718E4-B350-451A-A835-2ABF87CC1C0C}" presName="level" presStyleLbl="node1" presStyleIdx="3" presStyleCnt="5">
        <dgm:presLayoutVars>
          <dgm:chMax val="1"/>
          <dgm:bulletEnabled val="1"/>
        </dgm:presLayoutVars>
      </dgm:prSet>
      <dgm:spPr/>
      <dgm:t>
        <a:bodyPr/>
        <a:lstStyle/>
        <a:p>
          <a:endParaRPr lang="en-US"/>
        </a:p>
      </dgm:t>
    </dgm:pt>
    <dgm:pt modelId="{9FD3F8EE-4C83-4EDF-9C9B-3B7E9FF7B26F}" type="pres">
      <dgm:prSet presAssocID="{E27718E4-B350-451A-A835-2ABF87CC1C0C}" presName="levelTx" presStyleLbl="revTx" presStyleIdx="0" presStyleCnt="0">
        <dgm:presLayoutVars>
          <dgm:chMax val="1"/>
          <dgm:bulletEnabled val="1"/>
        </dgm:presLayoutVars>
      </dgm:prSet>
      <dgm:spPr/>
      <dgm:t>
        <a:bodyPr/>
        <a:lstStyle/>
        <a:p>
          <a:endParaRPr lang="en-US"/>
        </a:p>
      </dgm:t>
    </dgm:pt>
    <dgm:pt modelId="{66E50CD3-EADB-4675-85CE-C0F04EA05719}" type="pres">
      <dgm:prSet presAssocID="{3BD391A8-5ADE-4FC1-97D4-A69DD65D6325}" presName="Name8" presStyleCnt="0"/>
      <dgm:spPr/>
    </dgm:pt>
    <dgm:pt modelId="{CC377000-1CC1-469D-8622-6AB660498F70}" type="pres">
      <dgm:prSet presAssocID="{3BD391A8-5ADE-4FC1-97D4-A69DD65D6325}" presName="level" presStyleLbl="node1" presStyleIdx="4" presStyleCnt="5">
        <dgm:presLayoutVars>
          <dgm:chMax val="1"/>
          <dgm:bulletEnabled val="1"/>
        </dgm:presLayoutVars>
      </dgm:prSet>
      <dgm:spPr/>
      <dgm:t>
        <a:bodyPr/>
        <a:lstStyle/>
        <a:p>
          <a:endParaRPr lang="en-US"/>
        </a:p>
      </dgm:t>
    </dgm:pt>
    <dgm:pt modelId="{994B67F4-7F49-4694-8CFA-16A660A9553F}" type="pres">
      <dgm:prSet presAssocID="{3BD391A8-5ADE-4FC1-97D4-A69DD65D6325}" presName="levelTx" presStyleLbl="revTx" presStyleIdx="0" presStyleCnt="0">
        <dgm:presLayoutVars>
          <dgm:chMax val="1"/>
          <dgm:bulletEnabled val="1"/>
        </dgm:presLayoutVars>
      </dgm:prSet>
      <dgm:spPr/>
      <dgm:t>
        <a:bodyPr/>
        <a:lstStyle/>
        <a:p>
          <a:endParaRPr lang="en-US"/>
        </a:p>
      </dgm:t>
    </dgm:pt>
  </dgm:ptLst>
  <dgm:cxnLst>
    <dgm:cxn modelId="{0380E854-4E52-40BD-B331-E9C8C73B8272}" type="presOf" srcId="{E27718E4-B350-451A-A835-2ABF87CC1C0C}" destId="{A463F116-DA82-4975-B403-F113161B81DF}" srcOrd="0" destOrd="0" presId="urn:microsoft.com/office/officeart/2005/8/layout/pyramid1"/>
    <dgm:cxn modelId="{506378FF-109F-4B90-8891-38E437FF7398}" srcId="{6D65D683-C426-49BA-A3FE-23ECDFAB1ABF}" destId="{7D3FF73C-E6AB-4127-A400-EBA8DB5E1D25}" srcOrd="0" destOrd="0" parTransId="{63D1FD41-B08B-4825-A3F7-D8DDEB64D4E1}" sibTransId="{BAE109FA-389C-4B34-8EAF-8B9274E824D2}"/>
    <dgm:cxn modelId="{31148BB5-EFB5-449B-B5AA-11B70B4296B9}" type="presOf" srcId="{7D3FF73C-E6AB-4127-A400-EBA8DB5E1D25}" destId="{30944956-C61E-4826-9C63-2B059A963C53}" srcOrd="0" destOrd="0" presId="urn:microsoft.com/office/officeart/2005/8/layout/pyramid1"/>
    <dgm:cxn modelId="{F7A1B52A-3B4E-40E7-B205-334C91A252BE}" type="presOf" srcId="{3BD391A8-5ADE-4FC1-97D4-A69DD65D6325}" destId="{994B67F4-7F49-4694-8CFA-16A660A9553F}" srcOrd="1" destOrd="0" presId="urn:microsoft.com/office/officeart/2005/8/layout/pyramid1"/>
    <dgm:cxn modelId="{B95F3A83-50DC-4C52-BFDB-C7ECB235328D}" type="presOf" srcId="{BA1CB641-B7B1-4EF4-BF5D-D97927848BC8}" destId="{9E3CB281-7F61-4BCC-9576-8A04BBB388C3}" srcOrd="1" destOrd="0" presId="urn:microsoft.com/office/officeart/2005/8/layout/pyramid1"/>
    <dgm:cxn modelId="{4285DB98-6B80-4AAB-8A1F-641CFA50232C}" type="presOf" srcId="{E27718E4-B350-451A-A835-2ABF87CC1C0C}" destId="{9FD3F8EE-4C83-4EDF-9C9B-3B7E9FF7B26F}" srcOrd="1" destOrd="0" presId="urn:microsoft.com/office/officeart/2005/8/layout/pyramid1"/>
    <dgm:cxn modelId="{501277AE-21C8-484D-AC21-5962FE5AF3A6}" srcId="{6D65D683-C426-49BA-A3FE-23ECDFAB1ABF}" destId="{E27718E4-B350-451A-A835-2ABF87CC1C0C}" srcOrd="3" destOrd="0" parTransId="{514474B4-38F3-46CB-A848-0AB9766E3F0C}" sibTransId="{F76A66C7-17BB-422A-88D6-A4DB8E0733CA}"/>
    <dgm:cxn modelId="{97EF34CA-A94F-4140-B279-2EFE9297DECF}" type="presOf" srcId="{3BD391A8-5ADE-4FC1-97D4-A69DD65D6325}" destId="{CC377000-1CC1-469D-8622-6AB660498F70}" srcOrd="0" destOrd="0" presId="urn:microsoft.com/office/officeart/2005/8/layout/pyramid1"/>
    <dgm:cxn modelId="{70E6BA65-4692-420F-BC7A-1B9F25CB21AE}" type="presOf" srcId="{4296346F-621E-432F-887C-521DEA50E5BA}" destId="{334EFB88-E4B2-48CA-AF44-8B3BA9025EE1}" srcOrd="0" destOrd="0" presId="urn:microsoft.com/office/officeart/2005/8/layout/pyramid1"/>
    <dgm:cxn modelId="{2A684EDF-F776-450E-91B5-1D5A2FEDF5DD}" srcId="{6D65D683-C426-49BA-A3FE-23ECDFAB1ABF}" destId="{4296346F-621E-432F-887C-521DEA50E5BA}" srcOrd="1" destOrd="0" parTransId="{51F41D31-33BD-4AD0-8B88-C42B1BAB9F99}" sibTransId="{2BF7C604-970E-4FF8-92F3-7037F5ED9916}"/>
    <dgm:cxn modelId="{6470CC45-92BA-4BFF-80AD-760F1E3CAF1A}" type="presOf" srcId="{6D65D683-C426-49BA-A3FE-23ECDFAB1ABF}" destId="{4BD863B1-AA1B-4FC1-A9C1-452E5F64E524}" srcOrd="0" destOrd="0" presId="urn:microsoft.com/office/officeart/2005/8/layout/pyramid1"/>
    <dgm:cxn modelId="{0BA236A7-E680-4070-80CD-2E7957755EF0}" srcId="{6D65D683-C426-49BA-A3FE-23ECDFAB1ABF}" destId="{BA1CB641-B7B1-4EF4-BF5D-D97927848BC8}" srcOrd="2" destOrd="0" parTransId="{7160EE7A-5EEB-466C-8EA8-301BDA110C0D}" sibTransId="{405FFC1B-D3CA-4778-8FA5-89E157CE45DF}"/>
    <dgm:cxn modelId="{24FE0D4F-DED8-4970-86EA-5F00C096E585}" type="presOf" srcId="{BA1CB641-B7B1-4EF4-BF5D-D97927848BC8}" destId="{7F65AED8-06E4-410D-9DE7-12F35F1D247A}" srcOrd="0" destOrd="0" presId="urn:microsoft.com/office/officeart/2005/8/layout/pyramid1"/>
    <dgm:cxn modelId="{84956981-8EE1-4899-ACA9-C6F72283ADC8}" type="presOf" srcId="{4296346F-621E-432F-887C-521DEA50E5BA}" destId="{88A60B42-0133-4548-847C-1386D2F1CBCD}" srcOrd="1" destOrd="0" presId="urn:microsoft.com/office/officeart/2005/8/layout/pyramid1"/>
    <dgm:cxn modelId="{CE7C6BC6-BF1A-43C0-A84C-7BAA9049661C}" type="presOf" srcId="{7D3FF73C-E6AB-4127-A400-EBA8DB5E1D25}" destId="{C42A9F40-7793-4167-8902-646D0C003985}" srcOrd="1" destOrd="0" presId="urn:microsoft.com/office/officeart/2005/8/layout/pyramid1"/>
    <dgm:cxn modelId="{7E1CE7AB-80DA-41A0-BF53-A2DC7C705CDA}" srcId="{6D65D683-C426-49BA-A3FE-23ECDFAB1ABF}" destId="{3BD391A8-5ADE-4FC1-97D4-A69DD65D6325}" srcOrd="4" destOrd="0" parTransId="{55CEAFD3-8022-4545-AC17-13C2E00CF176}" sibTransId="{91AAAE61-8C86-459B-904B-18B685F3C8E0}"/>
    <dgm:cxn modelId="{9A5DD421-397C-4E9D-8CFF-22CF4FFCB535}" type="presParOf" srcId="{4BD863B1-AA1B-4FC1-A9C1-452E5F64E524}" destId="{44DFA01F-EC74-4DCE-B2B9-1FC7BEDD54C1}" srcOrd="0" destOrd="0" presId="urn:microsoft.com/office/officeart/2005/8/layout/pyramid1"/>
    <dgm:cxn modelId="{913D4E5C-0DE8-43F4-BE6F-C1261F20AE94}" type="presParOf" srcId="{44DFA01F-EC74-4DCE-B2B9-1FC7BEDD54C1}" destId="{30944956-C61E-4826-9C63-2B059A963C53}" srcOrd="0" destOrd="0" presId="urn:microsoft.com/office/officeart/2005/8/layout/pyramid1"/>
    <dgm:cxn modelId="{A8C69A1F-65BF-4764-83E5-0362EC326527}" type="presParOf" srcId="{44DFA01F-EC74-4DCE-B2B9-1FC7BEDD54C1}" destId="{C42A9F40-7793-4167-8902-646D0C003985}" srcOrd="1" destOrd="0" presId="urn:microsoft.com/office/officeart/2005/8/layout/pyramid1"/>
    <dgm:cxn modelId="{A054B2B9-8368-422A-8BA7-8B758C711003}" type="presParOf" srcId="{4BD863B1-AA1B-4FC1-A9C1-452E5F64E524}" destId="{BD54012A-C802-42A2-B9FD-A879393BE3F4}" srcOrd="1" destOrd="0" presId="urn:microsoft.com/office/officeart/2005/8/layout/pyramid1"/>
    <dgm:cxn modelId="{00477F60-E307-4A57-9C33-A65F7995D04D}" type="presParOf" srcId="{BD54012A-C802-42A2-B9FD-A879393BE3F4}" destId="{334EFB88-E4B2-48CA-AF44-8B3BA9025EE1}" srcOrd="0" destOrd="0" presId="urn:microsoft.com/office/officeart/2005/8/layout/pyramid1"/>
    <dgm:cxn modelId="{14141EC0-AF7A-4D97-BC4E-3E50ADDF3ACF}" type="presParOf" srcId="{BD54012A-C802-42A2-B9FD-A879393BE3F4}" destId="{88A60B42-0133-4548-847C-1386D2F1CBCD}" srcOrd="1" destOrd="0" presId="urn:microsoft.com/office/officeart/2005/8/layout/pyramid1"/>
    <dgm:cxn modelId="{4D46799D-0131-4CAB-868B-07BB81D16527}" type="presParOf" srcId="{4BD863B1-AA1B-4FC1-A9C1-452E5F64E524}" destId="{69314C6C-E4FC-40F1-92A1-4306705BD61D}" srcOrd="2" destOrd="0" presId="urn:microsoft.com/office/officeart/2005/8/layout/pyramid1"/>
    <dgm:cxn modelId="{01F8A2E9-7974-4A08-803E-44E695DE44A7}" type="presParOf" srcId="{69314C6C-E4FC-40F1-92A1-4306705BD61D}" destId="{7F65AED8-06E4-410D-9DE7-12F35F1D247A}" srcOrd="0" destOrd="0" presId="urn:microsoft.com/office/officeart/2005/8/layout/pyramid1"/>
    <dgm:cxn modelId="{90ACF180-C866-455B-A451-BEF7744CE333}" type="presParOf" srcId="{69314C6C-E4FC-40F1-92A1-4306705BD61D}" destId="{9E3CB281-7F61-4BCC-9576-8A04BBB388C3}" srcOrd="1" destOrd="0" presId="urn:microsoft.com/office/officeart/2005/8/layout/pyramid1"/>
    <dgm:cxn modelId="{8FD013B7-A145-4692-9215-68092E7FC869}" type="presParOf" srcId="{4BD863B1-AA1B-4FC1-A9C1-452E5F64E524}" destId="{D03C35B3-C840-4449-A8DA-D84E53E47EE0}" srcOrd="3" destOrd="0" presId="urn:microsoft.com/office/officeart/2005/8/layout/pyramid1"/>
    <dgm:cxn modelId="{4A56BFBE-C1BF-46DC-912D-264FEED30CF0}" type="presParOf" srcId="{D03C35B3-C840-4449-A8DA-D84E53E47EE0}" destId="{A463F116-DA82-4975-B403-F113161B81DF}" srcOrd="0" destOrd="0" presId="urn:microsoft.com/office/officeart/2005/8/layout/pyramid1"/>
    <dgm:cxn modelId="{DD694315-9CBD-41C8-B75E-850B8785D050}" type="presParOf" srcId="{D03C35B3-C840-4449-A8DA-D84E53E47EE0}" destId="{9FD3F8EE-4C83-4EDF-9C9B-3B7E9FF7B26F}" srcOrd="1" destOrd="0" presId="urn:microsoft.com/office/officeart/2005/8/layout/pyramid1"/>
    <dgm:cxn modelId="{3311A512-8735-4EAC-8DD0-59D4F44AF0E5}" type="presParOf" srcId="{4BD863B1-AA1B-4FC1-A9C1-452E5F64E524}" destId="{66E50CD3-EADB-4675-85CE-C0F04EA05719}" srcOrd="4" destOrd="0" presId="urn:microsoft.com/office/officeart/2005/8/layout/pyramid1"/>
    <dgm:cxn modelId="{7F2AB20B-A95E-4FDC-AC36-52EE5E38CFAE}" type="presParOf" srcId="{66E50CD3-EADB-4675-85CE-C0F04EA05719}" destId="{CC377000-1CC1-469D-8622-6AB660498F70}" srcOrd="0" destOrd="0" presId="urn:microsoft.com/office/officeart/2005/8/layout/pyramid1"/>
    <dgm:cxn modelId="{3DBF8F47-F3AF-4BBA-92B3-E2CAA3DBC351}" type="presParOf" srcId="{66E50CD3-EADB-4675-85CE-C0F04EA05719}" destId="{994B67F4-7F49-4694-8CFA-16A660A9553F}" srcOrd="1" destOrd="0" presId="urn:microsoft.com/office/officeart/2005/8/layout/pyramid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5D683-C426-49BA-A3FE-23ECDFAB1ABF}" type="doc">
      <dgm:prSet loTypeId="urn:microsoft.com/office/officeart/2005/8/layout/pyramid1" loCatId="pyramid" qsTypeId="urn:microsoft.com/office/officeart/2005/8/quickstyle/simple3" qsCatId="simple" csTypeId="urn:microsoft.com/office/officeart/2005/8/colors/colorful5" csCatId="colorful" phldr="1"/>
      <dgm:spPr/>
    </dgm:pt>
    <dgm:pt modelId="{7D3FF73C-E6AB-4127-A400-EBA8DB5E1D25}">
      <dgm:prSet phldrT="[Text]"/>
      <dgm:spPr/>
      <dgm:t>
        <a:bodyPr/>
        <a:lstStyle/>
        <a:p>
          <a:endParaRPr lang="en-US" dirty="0"/>
        </a:p>
      </dgm:t>
    </dgm:pt>
    <dgm:pt modelId="{63D1FD41-B08B-4825-A3F7-D8DDEB64D4E1}" type="parTrans" cxnId="{506378FF-109F-4B90-8891-38E437FF7398}">
      <dgm:prSet/>
      <dgm:spPr/>
      <dgm:t>
        <a:bodyPr/>
        <a:lstStyle/>
        <a:p>
          <a:endParaRPr lang="en-US"/>
        </a:p>
      </dgm:t>
    </dgm:pt>
    <dgm:pt modelId="{BAE109FA-389C-4B34-8EAF-8B9274E824D2}" type="sibTrans" cxnId="{506378FF-109F-4B90-8891-38E437FF7398}">
      <dgm:prSet/>
      <dgm:spPr/>
      <dgm:t>
        <a:bodyPr/>
        <a:lstStyle/>
        <a:p>
          <a:endParaRPr lang="en-US"/>
        </a:p>
      </dgm:t>
    </dgm:pt>
    <dgm:pt modelId="{4296346F-621E-432F-887C-521DEA50E5BA}">
      <dgm:prSet phldrT="[Text]"/>
      <dgm:spPr/>
      <dgm:t>
        <a:bodyPr/>
        <a:lstStyle/>
        <a:p>
          <a:endParaRPr lang="en-US" dirty="0"/>
        </a:p>
      </dgm:t>
    </dgm:pt>
    <dgm:pt modelId="{51F41D31-33BD-4AD0-8B88-C42B1BAB9F99}" type="parTrans" cxnId="{2A684EDF-F776-450E-91B5-1D5A2FEDF5DD}">
      <dgm:prSet/>
      <dgm:spPr/>
      <dgm:t>
        <a:bodyPr/>
        <a:lstStyle/>
        <a:p>
          <a:endParaRPr lang="en-US"/>
        </a:p>
      </dgm:t>
    </dgm:pt>
    <dgm:pt modelId="{2BF7C604-970E-4FF8-92F3-7037F5ED9916}" type="sibTrans" cxnId="{2A684EDF-F776-450E-91B5-1D5A2FEDF5DD}">
      <dgm:prSet/>
      <dgm:spPr/>
      <dgm:t>
        <a:bodyPr/>
        <a:lstStyle/>
        <a:p>
          <a:endParaRPr lang="en-US"/>
        </a:p>
      </dgm:t>
    </dgm:pt>
    <dgm:pt modelId="{BA1CB641-B7B1-4EF4-BF5D-D97927848BC8}">
      <dgm:prSet phldrT="[Text]"/>
      <dgm:spPr/>
      <dgm:t>
        <a:bodyPr/>
        <a:lstStyle/>
        <a:p>
          <a:endParaRPr lang="en-US" dirty="0"/>
        </a:p>
      </dgm:t>
    </dgm:pt>
    <dgm:pt modelId="{7160EE7A-5EEB-466C-8EA8-301BDA110C0D}" type="parTrans" cxnId="{0BA236A7-E680-4070-80CD-2E7957755EF0}">
      <dgm:prSet/>
      <dgm:spPr/>
      <dgm:t>
        <a:bodyPr/>
        <a:lstStyle/>
        <a:p>
          <a:endParaRPr lang="en-US"/>
        </a:p>
      </dgm:t>
    </dgm:pt>
    <dgm:pt modelId="{405FFC1B-D3CA-4778-8FA5-89E157CE45DF}" type="sibTrans" cxnId="{0BA236A7-E680-4070-80CD-2E7957755EF0}">
      <dgm:prSet/>
      <dgm:spPr/>
      <dgm:t>
        <a:bodyPr/>
        <a:lstStyle/>
        <a:p>
          <a:endParaRPr lang="en-US"/>
        </a:p>
      </dgm:t>
    </dgm:pt>
    <dgm:pt modelId="{E27718E4-B350-451A-A835-2ABF87CC1C0C}">
      <dgm:prSet phldrT="[Text]"/>
      <dgm:spPr/>
      <dgm:t>
        <a:bodyPr/>
        <a:lstStyle/>
        <a:p>
          <a:endParaRPr lang="en-US" dirty="0"/>
        </a:p>
      </dgm:t>
    </dgm:pt>
    <dgm:pt modelId="{514474B4-38F3-46CB-A848-0AB9766E3F0C}" type="parTrans" cxnId="{501277AE-21C8-484D-AC21-5962FE5AF3A6}">
      <dgm:prSet/>
      <dgm:spPr/>
      <dgm:t>
        <a:bodyPr/>
        <a:lstStyle/>
        <a:p>
          <a:endParaRPr lang="en-US"/>
        </a:p>
      </dgm:t>
    </dgm:pt>
    <dgm:pt modelId="{F76A66C7-17BB-422A-88D6-A4DB8E0733CA}" type="sibTrans" cxnId="{501277AE-21C8-484D-AC21-5962FE5AF3A6}">
      <dgm:prSet/>
      <dgm:spPr/>
      <dgm:t>
        <a:bodyPr/>
        <a:lstStyle/>
        <a:p>
          <a:endParaRPr lang="en-US"/>
        </a:p>
      </dgm:t>
    </dgm:pt>
    <dgm:pt modelId="{3BD391A8-5ADE-4FC1-97D4-A69DD65D6325}">
      <dgm:prSet phldrT="[Text]"/>
      <dgm:spPr/>
      <dgm:t>
        <a:bodyPr/>
        <a:lstStyle/>
        <a:p>
          <a:r>
            <a:rPr lang="en-US" dirty="0" smtClean="0">
              <a:solidFill>
                <a:schemeClr val="tx2"/>
              </a:solidFill>
            </a:rPr>
            <a:t>Absence of Trust</a:t>
          </a:r>
          <a:endParaRPr lang="en-US" dirty="0">
            <a:solidFill>
              <a:schemeClr val="tx2"/>
            </a:solidFill>
          </a:endParaRPr>
        </a:p>
      </dgm:t>
    </dgm:pt>
    <dgm:pt modelId="{55CEAFD3-8022-4545-AC17-13C2E00CF176}" type="parTrans" cxnId="{7E1CE7AB-80DA-41A0-BF53-A2DC7C705CDA}">
      <dgm:prSet/>
      <dgm:spPr/>
      <dgm:t>
        <a:bodyPr/>
        <a:lstStyle/>
        <a:p>
          <a:endParaRPr lang="en-US"/>
        </a:p>
      </dgm:t>
    </dgm:pt>
    <dgm:pt modelId="{91AAAE61-8C86-459B-904B-18B685F3C8E0}" type="sibTrans" cxnId="{7E1CE7AB-80DA-41A0-BF53-A2DC7C705CDA}">
      <dgm:prSet/>
      <dgm:spPr/>
      <dgm:t>
        <a:bodyPr/>
        <a:lstStyle/>
        <a:p>
          <a:endParaRPr lang="en-US"/>
        </a:p>
      </dgm:t>
    </dgm:pt>
    <dgm:pt modelId="{4BD863B1-AA1B-4FC1-A9C1-452E5F64E524}" type="pres">
      <dgm:prSet presAssocID="{6D65D683-C426-49BA-A3FE-23ECDFAB1ABF}" presName="Name0" presStyleCnt="0">
        <dgm:presLayoutVars>
          <dgm:dir/>
          <dgm:animLvl val="lvl"/>
          <dgm:resizeHandles val="exact"/>
        </dgm:presLayoutVars>
      </dgm:prSet>
      <dgm:spPr/>
    </dgm:pt>
    <dgm:pt modelId="{44DFA01F-EC74-4DCE-B2B9-1FC7BEDD54C1}" type="pres">
      <dgm:prSet presAssocID="{7D3FF73C-E6AB-4127-A400-EBA8DB5E1D25}" presName="Name8" presStyleCnt="0"/>
      <dgm:spPr/>
    </dgm:pt>
    <dgm:pt modelId="{30944956-C61E-4826-9C63-2B059A963C53}" type="pres">
      <dgm:prSet presAssocID="{7D3FF73C-E6AB-4127-A400-EBA8DB5E1D25}" presName="level" presStyleLbl="node1" presStyleIdx="0" presStyleCnt="5" custLinFactNeighborY="-9434">
        <dgm:presLayoutVars>
          <dgm:chMax val="1"/>
          <dgm:bulletEnabled val="1"/>
        </dgm:presLayoutVars>
      </dgm:prSet>
      <dgm:spPr/>
      <dgm:t>
        <a:bodyPr/>
        <a:lstStyle/>
        <a:p>
          <a:endParaRPr lang="en-US"/>
        </a:p>
      </dgm:t>
    </dgm:pt>
    <dgm:pt modelId="{C42A9F40-7793-4167-8902-646D0C003985}" type="pres">
      <dgm:prSet presAssocID="{7D3FF73C-E6AB-4127-A400-EBA8DB5E1D25}" presName="levelTx" presStyleLbl="revTx" presStyleIdx="0" presStyleCnt="0">
        <dgm:presLayoutVars>
          <dgm:chMax val="1"/>
          <dgm:bulletEnabled val="1"/>
        </dgm:presLayoutVars>
      </dgm:prSet>
      <dgm:spPr/>
      <dgm:t>
        <a:bodyPr/>
        <a:lstStyle/>
        <a:p>
          <a:endParaRPr lang="en-US"/>
        </a:p>
      </dgm:t>
    </dgm:pt>
    <dgm:pt modelId="{BD54012A-C802-42A2-B9FD-A879393BE3F4}" type="pres">
      <dgm:prSet presAssocID="{4296346F-621E-432F-887C-521DEA50E5BA}" presName="Name8" presStyleCnt="0"/>
      <dgm:spPr/>
    </dgm:pt>
    <dgm:pt modelId="{334EFB88-E4B2-48CA-AF44-8B3BA9025EE1}" type="pres">
      <dgm:prSet presAssocID="{4296346F-621E-432F-887C-521DEA50E5BA}" presName="level" presStyleLbl="node1" presStyleIdx="1" presStyleCnt="5">
        <dgm:presLayoutVars>
          <dgm:chMax val="1"/>
          <dgm:bulletEnabled val="1"/>
        </dgm:presLayoutVars>
      </dgm:prSet>
      <dgm:spPr/>
      <dgm:t>
        <a:bodyPr/>
        <a:lstStyle/>
        <a:p>
          <a:endParaRPr lang="en-US"/>
        </a:p>
      </dgm:t>
    </dgm:pt>
    <dgm:pt modelId="{88A60B42-0133-4548-847C-1386D2F1CBCD}" type="pres">
      <dgm:prSet presAssocID="{4296346F-621E-432F-887C-521DEA50E5BA}" presName="levelTx" presStyleLbl="revTx" presStyleIdx="0" presStyleCnt="0">
        <dgm:presLayoutVars>
          <dgm:chMax val="1"/>
          <dgm:bulletEnabled val="1"/>
        </dgm:presLayoutVars>
      </dgm:prSet>
      <dgm:spPr/>
      <dgm:t>
        <a:bodyPr/>
        <a:lstStyle/>
        <a:p>
          <a:endParaRPr lang="en-US"/>
        </a:p>
      </dgm:t>
    </dgm:pt>
    <dgm:pt modelId="{69314C6C-E4FC-40F1-92A1-4306705BD61D}" type="pres">
      <dgm:prSet presAssocID="{BA1CB641-B7B1-4EF4-BF5D-D97927848BC8}" presName="Name8" presStyleCnt="0"/>
      <dgm:spPr/>
    </dgm:pt>
    <dgm:pt modelId="{7F65AED8-06E4-410D-9DE7-12F35F1D247A}" type="pres">
      <dgm:prSet presAssocID="{BA1CB641-B7B1-4EF4-BF5D-D97927848BC8}" presName="level" presStyleLbl="node1" presStyleIdx="2" presStyleCnt="5">
        <dgm:presLayoutVars>
          <dgm:chMax val="1"/>
          <dgm:bulletEnabled val="1"/>
        </dgm:presLayoutVars>
      </dgm:prSet>
      <dgm:spPr/>
      <dgm:t>
        <a:bodyPr/>
        <a:lstStyle/>
        <a:p>
          <a:endParaRPr lang="en-US"/>
        </a:p>
      </dgm:t>
    </dgm:pt>
    <dgm:pt modelId="{9E3CB281-7F61-4BCC-9576-8A04BBB388C3}" type="pres">
      <dgm:prSet presAssocID="{BA1CB641-B7B1-4EF4-BF5D-D97927848BC8}" presName="levelTx" presStyleLbl="revTx" presStyleIdx="0" presStyleCnt="0">
        <dgm:presLayoutVars>
          <dgm:chMax val="1"/>
          <dgm:bulletEnabled val="1"/>
        </dgm:presLayoutVars>
      </dgm:prSet>
      <dgm:spPr/>
      <dgm:t>
        <a:bodyPr/>
        <a:lstStyle/>
        <a:p>
          <a:endParaRPr lang="en-US"/>
        </a:p>
      </dgm:t>
    </dgm:pt>
    <dgm:pt modelId="{D03C35B3-C840-4449-A8DA-D84E53E47EE0}" type="pres">
      <dgm:prSet presAssocID="{E27718E4-B350-451A-A835-2ABF87CC1C0C}" presName="Name8" presStyleCnt="0"/>
      <dgm:spPr/>
    </dgm:pt>
    <dgm:pt modelId="{A463F116-DA82-4975-B403-F113161B81DF}" type="pres">
      <dgm:prSet presAssocID="{E27718E4-B350-451A-A835-2ABF87CC1C0C}" presName="level" presStyleLbl="node1" presStyleIdx="3" presStyleCnt="5">
        <dgm:presLayoutVars>
          <dgm:chMax val="1"/>
          <dgm:bulletEnabled val="1"/>
        </dgm:presLayoutVars>
      </dgm:prSet>
      <dgm:spPr/>
      <dgm:t>
        <a:bodyPr/>
        <a:lstStyle/>
        <a:p>
          <a:endParaRPr lang="en-US"/>
        </a:p>
      </dgm:t>
    </dgm:pt>
    <dgm:pt modelId="{9FD3F8EE-4C83-4EDF-9C9B-3B7E9FF7B26F}" type="pres">
      <dgm:prSet presAssocID="{E27718E4-B350-451A-A835-2ABF87CC1C0C}" presName="levelTx" presStyleLbl="revTx" presStyleIdx="0" presStyleCnt="0">
        <dgm:presLayoutVars>
          <dgm:chMax val="1"/>
          <dgm:bulletEnabled val="1"/>
        </dgm:presLayoutVars>
      </dgm:prSet>
      <dgm:spPr/>
      <dgm:t>
        <a:bodyPr/>
        <a:lstStyle/>
        <a:p>
          <a:endParaRPr lang="en-US"/>
        </a:p>
      </dgm:t>
    </dgm:pt>
    <dgm:pt modelId="{66E50CD3-EADB-4675-85CE-C0F04EA05719}" type="pres">
      <dgm:prSet presAssocID="{3BD391A8-5ADE-4FC1-97D4-A69DD65D6325}" presName="Name8" presStyleCnt="0"/>
      <dgm:spPr/>
    </dgm:pt>
    <dgm:pt modelId="{CC377000-1CC1-469D-8622-6AB660498F70}" type="pres">
      <dgm:prSet presAssocID="{3BD391A8-5ADE-4FC1-97D4-A69DD65D6325}" presName="level" presStyleLbl="node1" presStyleIdx="4" presStyleCnt="5">
        <dgm:presLayoutVars>
          <dgm:chMax val="1"/>
          <dgm:bulletEnabled val="1"/>
        </dgm:presLayoutVars>
      </dgm:prSet>
      <dgm:spPr/>
      <dgm:t>
        <a:bodyPr/>
        <a:lstStyle/>
        <a:p>
          <a:endParaRPr lang="en-US"/>
        </a:p>
      </dgm:t>
    </dgm:pt>
    <dgm:pt modelId="{994B67F4-7F49-4694-8CFA-16A660A9553F}" type="pres">
      <dgm:prSet presAssocID="{3BD391A8-5ADE-4FC1-97D4-A69DD65D6325}" presName="levelTx" presStyleLbl="revTx" presStyleIdx="0" presStyleCnt="0">
        <dgm:presLayoutVars>
          <dgm:chMax val="1"/>
          <dgm:bulletEnabled val="1"/>
        </dgm:presLayoutVars>
      </dgm:prSet>
      <dgm:spPr/>
      <dgm:t>
        <a:bodyPr/>
        <a:lstStyle/>
        <a:p>
          <a:endParaRPr lang="en-US"/>
        </a:p>
      </dgm:t>
    </dgm:pt>
  </dgm:ptLst>
  <dgm:cxnLst>
    <dgm:cxn modelId="{084DF34A-C27F-8744-AEF9-893E1D8F0946}" type="presOf" srcId="{E27718E4-B350-451A-A835-2ABF87CC1C0C}" destId="{9FD3F8EE-4C83-4EDF-9C9B-3B7E9FF7B26F}" srcOrd="1" destOrd="0" presId="urn:microsoft.com/office/officeart/2005/8/layout/pyramid1"/>
    <dgm:cxn modelId="{85535BB9-BD42-FE43-A7B1-0B5E5084E9A3}" type="presOf" srcId="{4296346F-621E-432F-887C-521DEA50E5BA}" destId="{88A60B42-0133-4548-847C-1386D2F1CBCD}" srcOrd="1" destOrd="0" presId="urn:microsoft.com/office/officeart/2005/8/layout/pyramid1"/>
    <dgm:cxn modelId="{7E2EC730-617F-F842-863C-8FB4BB12BC59}" type="presOf" srcId="{BA1CB641-B7B1-4EF4-BF5D-D97927848BC8}" destId="{9E3CB281-7F61-4BCC-9576-8A04BBB388C3}" srcOrd="1" destOrd="0" presId="urn:microsoft.com/office/officeart/2005/8/layout/pyramid1"/>
    <dgm:cxn modelId="{CCB69A7B-E902-B44C-8011-69260C6E78E1}" type="presOf" srcId="{3BD391A8-5ADE-4FC1-97D4-A69DD65D6325}" destId="{CC377000-1CC1-469D-8622-6AB660498F70}" srcOrd="0" destOrd="0" presId="urn:microsoft.com/office/officeart/2005/8/layout/pyramid1"/>
    <dgm:cxn modelId="{5668583A-85F4-B948-B5AE-7668A2101DC9}" type="presOf" srcId="{6D65D683-C426-49BA-A3FE-23ECDFAB1ABF}" destId="{4BD863B1-AA1B-4FC1-A9C1-452E5F64E524}" srcOrd="0" destOrd="0" presId="urn:microsoft.com/office/officeart/2005/8/layout/pyramid1"/>
    <dgm:cxn modelId="{506378FF-109F-4B90-8891-38E437FF7398}" srcId="{6D65D683-C426-49BA-A3FE-23ECDFAB1ABF}" destId="{7D3FF73C-E6AB-4127-A400-EBA8DB5E1D25}" srcOrd="0" destOrd="0" parTransId="{63D1FD41-B08B-4825-A3F7-D8DDEB64D4E1}" sibTransId="{BAE109FA-389C-4B34-8EAF-8B9274E824D2}"/>
    <dgm:cxn modelId="{19835C16-D309-C342-98A8-2B9B84273CA0}" type="presOf" srcId="{4296346F-621E-432F-887C-521DEA50E5BA}" destId="{334EFB88-E4B2-48CA-AF44-8B3BA9025EE1}" srcOrd="0" destOrd="0" presId="urn:microsoft.com/office/officeart/2005/8/layout/pyramid1"/>
    <dgm:cxn modelId="{501277AE-21C8-484D-AC21-5962FE5AF3A6}" srcId="{6D65D683-C426-49BA-A3FE-23ECDFAB1ABF}" destId="{E27718E4-B350-451A-A835-2ABF87CC1C0C}" srcOrd="3" destOrd="0" parTransId="{514474B4-38F3-46CB-A848-0AB9766E3F0C}" sibTransId="{F76A66C7-17BB-422A-88D6-A4DB8E0733CA}"/>
    <dgm:cxn modelId="{F4D51996-7872-664D-AFFB-1E3CFF96A968}" type="presOf" srcId="{E27718E4-B350-451A-A835-2ABF87CC1C0C}" destId="{A463F116-DA82-4975-B403-F113161B81DF}" srcOrd="0" destOrd="0" presId="urn:microsoft.com/office/officeart/2005/8/layout/pyramid1"/>
    <dgm:cxn modelId="{2A684EDF-F776-450E-91B5-1D5A2FEDF5DD}" srcId="{6D65D683-C426-49BA-A3FE-23ECDFAB1ABF}" destId="{4296346F-621E-432F-887C-521DEA50E5BA}" srcOrd="1" destOrd="0" parTransId="{51F41D31-33BD-4AD0-8B88-C42B1BAB9F99}" sibTransId="{2BF7C604-970E-4FF8-92F3-7037F5ED9916}"/>
    <dgm:cxn modelId="{F5BAFE37-E8F3-F940-8006-55B0636B32E4}" type="presOf" srcId="{BA1CB641-B7B1-4EF4-BF5D-D97927848BC8}" destId="{7F65AED8-06E4-410D-9DE7-12F35F1D247A}" srcOrd="0" destOrd="0" presId="urn:microsoft.com/office/officeart/2005/8/layout/pyramid1"/>
    <dgm:cxn modelId="{93B9DFE7-E901-AE49-9874-EE6733DC0154}" type="presOf" srcId="{7D3FF73C-E6AB-4127-A400-EBA8DB5E1D25}" destId="{C42A9F40-7793-4167-8902-646D0C003985}" srcOrd="1" destOrd="0" presId="urn:microsoft.com/office/officeart/2005/8/layout/pyramid1"/>
    <dgm:cxn modelId="{AD3D0C10-9500-3C45-89EE-E6364A9D41B7}" type="presOf" srcId="{3BD391A8-5ADE-4FC1-97D4-A69DD65D6325}" destId="{994B67F4-7F49-4694-8CFA-16A660A9553F}" srcOrd="1" destOrd="0" presId="urn:microsoft.com/office/officeart/2005/8/layout/pyramid1"/>
    <dgm:cxn modelId="{0BA236A7-E680-4070-80CD-2E7957755EF0}" srcId="{6D65D683-C426-49BA-A3FE-23ECDFAB1ABF}" destId="{BA1CB641-B7B1-4EF4-BF5D-D97927848BC8}" srcOrd="2" destOrd="0" parTransId="{7160EE7A-5EEB-466C-8EA8-301BDA110C0D}" sibTransId="{405FFC1B-D3CA-4778-8FA5-89E157CE45DF}"/>
    <dgm:cxn modelId="{38CDA3DC-3050-DB4C-A2DB-3A7CA8D73C26}" type="presOf" srcId="{7D3FF73C-E6AB-4127-A400-EBA8DB5E1D25}" destId="{30944956-C61E-4826-9C63-2B059A963C53}" srcOrd="0" destOrd="0" presId="urn:microsoft.com/office/officeart/2005/8/layout/pyramid1"/>
    <dgm:cxn modelId="{7E1CE7AB-80DA-41A0-BF53-A2DC7C705CDA}" srcId="{6D65D683-C426-49BA-A3FE-23ECDFAB1ABF}" destId="{3BD391A8-5ADE-4FC1-97D4-A69DD65D6325}" srcOrd="4" destOrd="0" parTransId="{55CEAFD3-8022-4545-AC17-13C2E00CF176}" sibTransId="{91AAAE61-8C86-459B-904B-18B685F3C8E0}"/>
    <dgm:cxn modelId="{7E2ECC08-26D1-DF48-B1C8-F832843FBA5D}" type="presParOf" srcId="{4BD863B1-AA1B-4FC1-A9C1-452E5F64E524}" destId="{44DFA01F-EC74-4DCE-B2B9-1FC7BEDD54C1}" srcOrd="0" destOrd="0" presId="urn:microsoft.com/office/officeart/2005/8/layout/pyramid1"/>
    <dgm:cxn modelId="{8A152881-14A5-C14B-A8FC-AF1F5C49E481}" type="presParOf" srcId="{44DFA01F-EC74-4DCE-B2B9-1FC7BEDD54C1}" destId="{30944956-C61E-4826-9C63-2B059A963C53}" srcOrd="0" destOrd="0" presId="urn:microsoft.com/office/officeart/2005/8/layout/pyramid1"/>
    <dgm:cxn modelId="{18FECC98-D3BE-B545-B086-ABACB2939AE4}" type="presParOf" srcId="{44DFA01F-EC74-4DCE-B2B9-1FC7BEDD54C1}" destId="{C42A9F40-7793-4167-8902-646D0C003985}" srcOrd="1" destOrd="0" presId="urn:microsoft.com/office/officeart/2005/8/layout/pyramid1"/>
    <dgm:cxn modelId="{D6D468F2-68BD-334D-A99D-22BE564339CB}" type="presParOf" srcId="{4BD863B1-AA1B-4FC1-A9C1-452E5F64E524}" destId="{BD54012A-C802-42A2-B9FD-A879393BE3F4}" srcOrd="1" destOrd="0" presId="urn:microsoft.com/office/officeart/2005/8/layout/pyramid1"/>
    <dgm:cxn modelId="{A013C862-22E7-994A-8E93-2C6403250315}" type="presParOf" srcId="{BD54012A-C802-42A2-B9FD-A879393BE3F4}" destId="{334EFB88-E4B2-48CA-AF44-8B3BA9025EE1}" srcOrd="0" destOrd="0" presId="urn:microsoft.com/office/officeart/2005/8/layout/pyramid1"/>
    <dgm:cxn modelId="{F0AE5DCC-9A90-C64D-8D77-EC79D30ED9ED}" type="presParOf" srcId="{BD54012A-C802-42A2-B9FD-A879393BE3F4}" destId="{88A60B42-0133-4548-847C-1386D2F1CBCD}" srcOrd="1" destOrd="0" presId="urn:microsoft.com/office/officeart/2005/8/layout/pyramid1"/>
    <dgm:cxn modelId="{D1447EAC-31FD-9A49-8C15-078052C4C591}" type="presParOf" srcId="{4BD863B1-AA1B-4FC1-A9C1-452E5F64E524}" destId="{69314C6C-E4FC-40F1-92A1-4306705BD61D}" srcOrd="2" destOrd="0" presId="urn:microsoft.com/office/officeart/2005/8/layout/pyramid1"/>
    <dgm:cxn modelId="{6D3C9D95-BDDB-E841-B049-A6C53CDB6E29}" type="presParOf" srcId="{69314C6C-E4FC-40F1-92A1-4306705BD61D}" destId="{7F65AED8-06E4-410D-9DE7-12F35F1D247A}" srcOrd="0" destOrd="0" presId="urn:microsoft.com/office/officeart/2005/8/layout/pyramid1"/>
    <dgm:cxn modelId="{436817C8-C77B-B749-A82C-4898BCD8AF6E}" type="presParOf" srcId="{69314C6C-E4FC-40F1-92A1-4306705BD61D}" destId="{9E3CB281-7F61-4BCC-9576-8A04BBB388C3}" srcOrd="1" destOrd="0" presId="urn:microsoft.com/office/officeart/2005/8/layout/pyramid1"/>
    <dgm:cxn modelId="{CA5762C3-53A7-F641-9F65-55CD1D9AE665}" type="presParOf" srcId="{4BD863B1-AA1B-4FC1-A9C1-452E5F64E524}" destId="{D03C35B3-C840-4449-A8DA-D84E53E47EE0}" srcOrd="3" destOrd="0" presId="urn:microsoft.com/office/officeart/2005/8/layout/pyramid1"/>
    <dgm:cxn modelId="{13BAD165-E8DA-5241-84E0-ACCA6BE5CE7A}" type="presParOf" srcId="{D03C35B3-C840-4449-A8DA-D84E53E47EE0}" destId="{A463F116-DA82-4975-B403-F113161B81DF}" srcOrd="0" destOrd="0" presId="urn:microsoft.com/office/officeart/2005/8/layout/pyramid1"/>
    <dgm:cxn modelId="{6260867C-7206-C547-9645-087BD5AED7B6}" type="presParOf" srcId="{D03C35B3-C840-4449-A8DA-D84E53E47EE0}" destId="{9FD3F8EE-4C83-4EDF-9C9B-3B7E9FF7B26F}" srcOrd="1" destOrd="0" presId="urn:microsoft.com/office/officeart/2005/8/layout/pyramid1"/>
    <dgm:cxn modelId="{298F67D6-B1B4-5C48-BD05-344F797DB696}" type="presParOf" srcId="{4BD863B1-AA1B-4FC1-A9C1-452E5F64E524}" destId="{66E50CD3-EADB-4675-85CE-C0F04EA05719}" srcOrd="4" destOrd="0" presId="urn:microsoft.com/office/officeart/2005/8/layout/pyramid1"/>
    <dgm:cxn modelId="{CA91C756-D768-6340-9B23-7940236B1061}" type="presParOf" srcId="{66E50CD3-EADB-4675-85CE-C0F04EA05719}" destId="{CC377000-1CC1-469D-8622-6AB660498F70}" srcOrd="0" destOrd="0" presId="urn:microsoft.com/office/officeart/2005/8/layout/pyramid1"/>
    <dgm:cxn modelId="{33B304CA-03BF-5B4D-A8BC-A0690FD99A5C}" type="presParOf" srcId="{66E50CD3-EADB-4675-85CE-C0F04EA05719}" destId="{994B67F4-7F49-4694-8CFA-16A660A9553F}" srcOrd="1" destOrd="0" presId="urn:microsoft.com/office/officeart/2005/8/layout/pyramid1"/>
  </dgm:cxnLst>
  <dgm:bg/>
  <dgm:whole/>
</dgm:dataModel>
</file>

<file path=ppt/diagrams/data3.xml><?xml version="1.0" encoding="utf-8"?>
<dgm:dataModel xmlns:dgm="http://schemas.openxmlformats.org/drawingml/2006/diagram" xmlns:a="http://schemas.openxmlformats.org/drawingml/2006/main">
  <dgm:ptLst>
    <dgm:pt modelId="{6D65D683-C426-49BA-A3FE-23ECDFAB1ABF}" type="doc">
      <dgm:prSet loTypeId="urn:microsoft.com/office/officeart/2005/8/layout/pyramid1" loCatId="pyramid" qsTypeId="urn:microsoft.com/office/officeart/2005/8/quickstyle/simple3" qsCatId="simple" csTypeId="urn:microsoft.com/office/officeart/2005/8/colors/colorful5" csCatId="colorful" phldr="1"/>
      <dgm:spPr/>
    </dgm:pt>
    <dgm:pt modelId="{7D3FF73C-E6AB-4127-A400-EBA8DB5E1D25}">
      <dgm:prSet phldrT="[Text]"/>
      <dgm:spPr/>
      <dgm:t>
        <a:bodyPr/>
        <a:lstStyle/>
        <a:p>
          <a:endParaRPr lang="en-US" dirty="0"/>
        </a:p>
      </dgm:t>
    </dgm:pt>
    <dgm:pt modelId="{63D1FD41-B08B-4825-A3F7-D8DDEB64D4E1}" type="parTrans" cxnId="{506378FF-109F-4B90-8891-38E437FF7398}">
      <dgm:prSet/>
      <dgm:spPr/>
      <dgm:t>
        <a:bodyPr/>
        <a:lstStyle/>
        <a:p>
          <a:endParaRPr lang="en-US"/>
        </a:p>
      </dgm:t>
    </dgm:pt>
    <dgm:pt modelId="{BAE109FA-389C-4B34-8EAF-8B9274E824D2}" type="sibTrans" cxnId="{506378FF-109F-4B90-8891-38E437FF7398}">
      <dgm:prSet/>
      <dgm:spPr/>
      <dgm:t>
        <a:bodyPr/>
        <a:lstStyle/>
        <a:p>
          <a:endParaRPr lang="en-US"/>
        </a:p>
      </dgm:t>
    </dgm:pt>
    <dgm:pt modelId="{4296346F-621E-432F-887C-521DEA50E5BA}">
      <dgm:prSet phldrT="[Text]"/>
      <dgm:spPr/>
      <dgm:t>
        <a:bodyPr/>
        <a:lstStyle/>
        <a:p>
          <a:endParaRPr lang="en-US" dirty="0"/>
        </a:p>
      </dgm:t>
    </dgm:pt>
    <dgm:pt modelId="{51F41D31-33BD-4AD0-8B88-C42B1BAB9F99}" type="parTrans" cxnId="{2A684EDF-F776-450E-91B5-1D5A2FEDF5DD}">
      <dgm:prSet/>
      <dgm:spPr/>
      <dgm:t>
        <a:bodyPr/>
        <a:lstStyle/>
        <a:p>
          <a:endParaRPr lang="en-US"/>
        </a:p>
      </dgm:t>
    </dgm:pt>
    <dgm:pt modelId="{2BF7C604-970E-4FF8-92F3-7037F5ED9916}" type="sibTrans" cxnId="{2A684EDF-F776-450E-91B5-1D5A2FEDF5DD}">
      <dgm:prSet/>
      <dgm:spPr/>
      <dgm:t>
        <a:bodyPr/>
        <a:lstStyle/>
        <a:p>
          <a:endParaRPr lang="en-US"/>
        </a:p>
      </dgm:t>
    </dgm:pt>
    <dgm:pt modelId="{BA1CB641-B7B1-4EF4-BF5D-D97927848BC8}">
      <dgm:prSet phldrT="[Text]"/>
      <dgm:spPr/>
      <dgm:t>
        <a:bodyPr/>
        <a:lstStyle/>
        <a:p>
          <a:endParaRPr lang="en-US" dirty="0"/>
        </a:p>
      </dgm:t>
    </dgm:pt>
    <dgm:pt modelId="{7160EE7A-5EEB-466C-8EA8-301BDA110C0D}" type="parTrans" cxnId="{0BA236A7-E680-4070-80CD-2E7957755EF0}">
      <dgm:prSet/>
      <dgm:spPr/>
      <dgm:t>
        <a:bodyPr/>
        <a:lstStyle/>
        <a:p>
          <a:endParaRPr lang="en-US"/>
        </a:p>
      </dgm:t>
    </dgm:pt>
    <dgm:pt modelId="{405FFC1B-D3CA-4778-8FA5-89E157CE45DF}" type="sibTrans" cxnId="{0BA236A7-E680-4070-80CD-2E7957755EF0}">
      <dgm:prSet/>
      <dgm:spPr/>
      <dgm:t>
        <a:bodyPr/>
        <a:lstStyle/>
        <a:p>
          <a:endParaRPr lang="en-US"/>
        </a:p>
      </dgm:t>
    </dgm:pt>
    <dgm:pt modelId="{3BD391A8-5ADE-4FC1-97D4-A69DD65D6325}">
      <dgm:prSet phldrT="[Text]"/>
      <dgm:spPr/>
      <dgm:t>
        <a:bodyPr/>
        <a:lstStyle/>
        <a:p>
          <a:endParaRPr lang="en-US" dirty="0">
            <a:solidFill>
              <a:schemeClr val="tx2"/>
            </a:solidFill>
          </a:endParaRPr>
        </a:p>
      </dgm:t>
    </dgm:pt>
    <dgm:pt modelId="{55CEAFD3-8022-4545-AC17-13C2E00CF176}" type="parTrans" cxnId="{7E1CE7AB-80DA-41A0-BF53-A2DC7C705CDA}">
      <dgm:prSet/>
      <dgm:spPr/>
      <dgm:t>
        <a:bodyPr/>
        <a:lstStyle/>
        <a:p>
          <a:endParaRPr lang="en-US"/>
        </a:p>
      </dgm:t>
    </dgm:pt>
    <dgm:pt modelId="{91AAAE61-8C86-459B-904B-18B685F3C8E0}" type="sibTrans" cxnId="{7E1CE7AB-80DA-41A0-BF53-A2DC7C705CDA}">
      <dgm:prSet/>
      <dgm:spPr/>
      <dgm:t>
        <a:bodyPr/>
        <a:lstStyle/>
        <a:p>
          <a:endParaRPr lang="en-US"/>
        </a:p>
      </dgm:t>
    </dgm:pt>
    <dgm:pt modelId="{ACFBC43F-2B2D-CF44-AFB3-325E4BAE45F4}">
      <dgm:prSet/>
      <dgm:spPr/>
      <dgm:t>
        <a:bodyPr/>
        <a:lstStyle/>
        <a:p>
          <a:r>
            <a:rPr lang="en-US" dirty="0" smtClean="0">
              <a:solidFill>
                <a:schemeClr val="tx2"/>
              </a:solidFill>
            </a:rPr>
            <a:t>Fear of Conflict</a:t>
          </a:r>
        </a:p>
        <a:p>
          <a:endParaRPr lang="en-US" dirty="0">
            <a:solidFill>
              <a:schemeClr val="tx2"/>
            </a:solidFill>
          </a:endParaRPr>
        </a:p>
      </dgm:t>
    </dgm:pt>
    <dgm:pt modelId="{FF2A0B3C-1883-9541-8557-2C8E38E2FD12}" type="parTrans" cxnId="{4C765B37-60F1-8440-BFEC-5F685EC68FAC}">
      <dgm:prSet/>
      <dgm:spPr/>
      <dgm:t>
        <a:bodyPr/>
        <a:lstStyle/>
        <a:p>
          <a:endParaRPr lang="en-US"/>
        </a:p>
      </dgm:t>
    </dgm:pt>
    <dgm:pt modelId="{2FD2D7E3-C74C-0D42-87B4-D779A6C1CC99}" type="sibTrans" cxnId="{4C765B37-60F1-8440-BFEC-5F685EC68FAC}">
      <dgm:prSet/>
      <dgm:spPr/>
      <dgm:t>
        <a:bodyPr/>
        <a:lstStyle/>
        <a:p>
          <a:endParaRPr lang="en-US"/>
        </a:p>
      </dgm:t>
    </dgm:pt>
    <dgm:pt modelId="{4BD863B1-AA1B-4FC1-A9C1-452E5F64E524}" type="pres">
      <dgm:prSet presAssocID="{6D65D683-C426-49BA-A3FE-23ECDFAB1ABF}" presName="Name0" presStyleCnt="0">
        <dgm:presLayoutVars>
          <dgm:dir/>
          <dgm:animLvl val="lvl"/>
          <dgm:resizeHandles val="exact"/>
        </dgm:presLayoutVars>
      </dgm:prSet>
      <dgm:spPr/>
    </dgm:pt>
    <dgm:pt modelId="{44DFA01F-EC74-4DCE-B2B9-1FC7BEDD54C1}" type="pres">
      <dgm:prSet presAssocID="{7D3FF73C-E6AB-4127-A400-EBA8DB5E1D25}" presName="Name8" presStyleCnt="0"/>
      <dgm:spPr/>
    </dgm:pt>
    <dgm:pt modelId="{30944956-C61E-4826-9C63-2B059A963C53}" type="pres">
      <dgm:prSet presAssocID="{7D3FF73C-E6AB-4127-A400-EBA8DB5E1D25}" presName="level" presStyleLbl="node1" presStyleIdx="0" presStyleCnt="5" custLinFactNeighborY="-9434">
        <dgm:presLayoutVars>
          <dgm:chMax val="1"/>
          <dgm:bulletEnabled val="1"/>
        </dgm:presLayoutVars>
      </dgm:prSet>
      <dgm:spPr/>
      <dgm:t>
        <a:bodyPr/>
        <a:lstStyle/>
        <a:p>
          <a:endParaRPr lang="en-US"/>
        </a:p>
      </dgm:t>
    </dgm:pt>
    <dgm:pt modelId="{C42A9F40-7793-4167-8902-646D0C003985}" type="pres">
      <dgm:prSet presAssocID="{7D3FF73C-E6AB-4127-A400-EBA8DB5E1D25}" presName="levelTx" presStyleLbl="revTx" presStyleIdx="0" presStyleCnt="0">
        <dgm:presLayoutVars>
          <dgm:chMax val="1"/>
          <dgm:bulletEnabled val="1"/>
        </dgm:presLayoutVars>
      </dgm:prSet>
      <dgm:spPr/>
      <dgm:t>
        <a:bodyPr/>
        <a:lstStyle/>
        <a:p>
          <a:endParaRPr lang="en-US"/>
        </a:p>
      </dgm:t>
    </dgm:pt>
    <dgm:pt modelId="{BD54012A-C802-42A2-B9FD-A879393BE3F4}" type="pres">
      <dgm:prSet presAssocID="{4296346F-621E-432F-887C-521DEA50E5BA}" presName="Name8" presStyleCnt="0"/>
      <dgm:spPr/>
    </dgm:pt>
    <dgm:pt modelId="{334EFB88-E4B2-48CA-AF44-8B3BA9025EE1}" type="pres">
      <dgm:prSet presAssocID="{4296346F-621E-432F-887C-521DEA50E5BA}" presName="level" presStyleLbl="node1" presStyleIdx="1" presStyleCnt="5">
        <dgm:presLayoutVars>
          <dgm:chMax val="1"/>
          <dgm:bulletEnabled val="1"/>
        </dgm:presLayoutVars>
      </dgm:prSet>
      <dgm:spPr/>
      <dgm:t>
        <a:bodyPr/>
        <a:lstStyle/>
        <a:p>
          <a:endParaRPr lang="en-US"/>
        </a:p>
      </dgm:t>
    </dgm:pt>
    <dgm:pt modelId="{88A60B42-0133-4548-847C-1386D2F1CBCD}" type="pres">
      <dgm:prSet presAssocID="{4296346F-621E-432F-887C-521DEA50E5BA}" presName="levelTx" presStyleLbl="revTx" presStyleIdx="0" presStyleCnt="0">
        <dgm:presLayoutVars>
          <dgm:chMax val="1"/>
          <dgm:bulletEnabled val="1"/>
        </dgm:presLayoutVars>
      </dgm:prSet>
      <dgm:spPr/>
      <dgm:t>
        <a:bodyPr/>
        <a:lstStyle/>
        <a:p>
          <a:endParaRPr lang="en-US"/>
        </a:p>
      </dgm:t>
    </dgm:pt>
    <dgm:pt modelId="{69314C6C-E4FC-40F1-92A1-4306705BD61D}" type="pres">
      <dgm:prSet presAssocID="{BA1CB641-B7B1-4EF4-BF5D-D97927848BC8}" presName="Name8" presStyleCnt="0"/>
      <dgm:spPr/>
    </dgm:pt>
    <dgm:pt modelId="{7F65AED8-06E4-410D-9DE7-12F35F1D247A}" type="pres">
      <dgm:prSet presAssocID="{BA1CB641-B7B1-4EF4-BF5D-D97927848BC8}" presName="level" presStyleLbl="node1" presStyleIdx="2" presStyleCnt="5">
        <dgm:presLayoutVars>
          <dgm:chMax val="1"/>
          <dgm:bulletEnabled val="1"/>
        </dgm:presLayoutVars>
      </dgm:prSet>
      <dgm:spPr/>
      <dgm:t>
        <a:bodyPr/>
        <a:lstStyle/>
        <a:p>
          <a:endParaRPr lang="en-US"/>
        </a:p>
      </dgm:t>
    </dgm:pt>
    <dgm:pt modelId="{9E3CB281-7F61-4BCC-9576-8A04BBB388C3}" type="pres">
      <dgm:prSet presAssocID="{BA1CB641-B7B1-4EF4-BF5D-D97927848BC8}" presName="levelTx" presStyleLbl="revTx" presStyleIdx="0" presStyleCnt="0">
        <dgm:presLayoutVars>
          <dgm:chMax val="1"/>
          <dgm:bulletEnabled val="1"/>
        </dgm:presLayoutVars>
      </dgm:prSet>
      <dgm:spPr/>
      <dgm:t>
        <a:bodyPr/>
        <a:lstStyle/>
        <a:p>
          <a:endParaRPr lang="en-US"/>
        </a:p>
      </dgm:t>
    </dgm:pt>
    <dgm:pt modelId="{F832FB72-24BD-C342-9541-9F8C00AD27CD}" type="pres">
      <dgm:prSet presAssocID="{ACFBC43F-2B2D-CF44-AFB3-325E4BAE45F4}" presName="Name8" presStyleCnt="0"/>
      <dgm:spPr/>
    </dgm:pt>
    <dgm:pt modelId="{3D486276-BD04-9A4B-B3F6-D873D67E712E}" type="pres">
      <dgm:prSet presAssocID="{ACFBC43F-2B2D-CF44-AFB3-325E4BAE45F4}" presName="level" presStyleLbl="node1" presStyleIdx="3" presStyleCnt="5">
        <dgm:presLayoutVars>
          <dgm:chMax val="1"/>
          <dgm:bulletEnabled val="1"/>
        </dgm:presLayoutVars>
      </dgm:prSet>
      <dgm:spPr/>
      <dgm:t>
        <a:bodyPr/>
        <a:lstStyle/>
        <a:p>
          <a:endParaRPr lang="en-US"/>
        </a:p>
      </dgm:t>
    </dgm:pt>
    <dgm:pt modelId="{F6DDC260-91D0-6342-8EF5-62D99008E086}" type="pres">
      <dgm:prSet presAssocID="{ACFBC43F-2B2D-CF44-AFB3-325E4BAE45F4}" presName="levelTx" presStyleLbl="revTx" presStyleIdx="0" presStyleCnt="0">
        <dgm:presLayoutVars>
          <dgm:chMax val="1"/>
          <dgm:bulletEnabled val="1"/>
        </dgm:presLayoutVars>
      </dgm:prSet>
      <dgm:spPr/>
      <dgm:t>
        <a:bodyPr/>
        <a:lstStyle/>
        <a:p>
          <a:endParaRPr lang="en-US"/>
        </a:p>
      </dgm:t>
    </dgm:pt>
    <dgm:pt modelId="{66E50CD3-EADB-4675-85CE-C0F04EA05719}" type="pres">
      <dgm:prSet presAssocID="{3BD391A8-5ADE-4FC1-97D4-A69DD65D6325}" presName="Name8" presStyleCnt="0"/>
      <dgm:spPr/>
    </dgm:pt>
    <dgm:pt modelId="{CC377000-1CC1-469D-8622-6AB660498F70}" type="pres">
      <dgm:prSet presAssocID="{3BD391A8-5ADE-4FC1-97D4-A69DD65D6325}" presName="level" presStyleLbl="node1" presStyleIdx="4" presStyleCnt="5">
        <dgm:presLayoutVars>
          <dgm:chMax val="1"/>
          <dgm:bulletEnabled val="1"/>
        </dgm:presLayoutVars>
      </dgm:prSet>
      <dgm:spPr/>
      <dgm:t>
        <a:bodyPr/>
        <a:lstStyle/>
        <a:p>
          <a:endParaRPr lang="en-US"/>
        </a:p>
      </dgm:t>
    </dgm:pt>
    <dgm:pt modelId="{994B67F4-7F49-4694-8CFA-16A660A9553F}" type="pres">
      <dgm:prSet presAssocID="{3BD391A8-5ADE-4FC1-97D4-A69DD65D6325}" presName="levelTx" presStyleLbl="revTx" presStyleIdx="0" presStyleCnt="0">
        <dgm:presLayoutVars>
          <dgm:chMax val="1"/>
          <dgm:bulletEnabled val="1"/>
        </dgm:presLayoutVars>
      </dgm:prSet>
      <dgm:spPr/>
      <dgm:t>
        <a:bodyPr/>
        <a:lstStyle/>
        <a:p>
          <a:endParaRPr lang="en-US"/>
        </a:p>
      </dgm:t>
    </dgm:pt>
  </dgm:ptLst>
  <dgm:cxnLst>
    <dgm:cxn modelId="{4C765B37-60F1-8440-BFEC-5F685EC68FAC}" srcId="{6D65D683-C426-49BA-A3FE-23ECDFAB1ABF}" destId="{ACFBC43F-2B2D-CF44-AFB3-325E4BAE45F4}" srcOrd="3" destOrd="0" parTransId="{FF2A0B3C-1883-9541-8557-2C8E38E2FD12}" sibTransId="{2FD2D7E3-C74C-0D42-87B4-D779A6C1CC99}"/>
    <dgm:cxn modelId="{506378FF-109F-4B90-8891-38E437FF7398}" srcId="{6D65D683-C426-49BA-A3FE-23ECDFAB1ABF}" destId="{7D3FF73C-E6AB-4127-A400-EBA8DB5E1D25}" srcOrd="0" destOrd="0" parTransId="{63D1FD41-B08B-4825-A3F7-D8DDEB64D4E1}" sibTransId="{BAE109FA-389C-4B34-8EAF-8B9274E824D2}"/>
    <dgm:cxn modelId="{BBD8C72D-BEC4-B948-BCAB-2A1F58C2F4F1}" type="presOf" srcId="{7D3FF73C-E6AB-4127-A400-EBA8DB5E1D25}" destId="{C42A9F40-7793-4167-8902-646D0C003985}" srcOrd="1" destOrd="0" presId="urn:microsoft.com/office/officeart/2005/8/layout/pyramid1"/>
    <dgm:cxn modelId="{2A684EDF-F776-450E-91B5-1D5A2FEDF5DD}" srcId="{6D65D683-C426-49BA-A3FE-23ECDFAB1ABF}" destId="{4296346F-621E-432F-887C-521DEA50E5BA}" srcOrd="1" destOrd="0" parTransId="{51F41D31-33BD-4AD0-8B88-C42B1BAB9F99}" sibTransId="{2BF7C604-970E-4FF8-92F3-7037F5ED9916}"/>
    <dgm:cxn modelId="{E64D04A5-EB76-7C4F-A229-E5442C68264E}" type="presOf" srcId="{BA1CB641-B7B1-4EF4-BF5D-D97927848BC8}" destId="{7F65AED8-06E4-410D-9DE7-12F35F1D247A}" srcOrd="0" destOrd="0" presId="urn:microsoft.com/office/officeart/2005/8/layout/pyramid1"/>
    <dgm:cxn modelId="{5C3EAC15-8144-B541-A3A6-E16D9BDEC7CA}" type="presOf" srcId="{ACFBC43F-2B2D-CF44-AFB3-325E4BAE45F4}" destId="{F6DDC260-91D0-6342-8EF5-62D99008E086}" srcOrd="1" destOrd="0" presId="urn:microsoft.com/office/officeart/2005/8/layout/pyramid1"/>
    <dgm:cxn modelId="{D3AF353F-CE57-8341-B0AE-6A662989DC4E}" type="presOf" srcId="{4296346F-621E-432F-887C-521DEA50E5BA}" destId="{334EFB88-E4B2-48CA-AF44-8B3BA9025EE1}" srcOrd="0" destOrd="0" presId="urn:microsoft.com/office/officeart/2005/8/layout/pyramid1"/>
    <dgm:cxn modelId="{4B04E0F6-11F4-9748-8FE7-13CD2E47402A}" type="presOf" srcId="{4296346F-621E-432F-887C-521DEA50E5BA}" destId="{88A60B42-0133-4548-847C-1386D2F1CBCD}" srcOrd="1" destOrd="0" presId="urn:microsoft.com/office/officeart/2005/8/layout/pyramid1"/>
    <dgm:cxn modelId="{4A3F5BF3-73B9-3F4A-BDA3-C2788CB77AE4}" type="presOf" srcId="{BA1CB641-B7B1-4EF4-BF5D-D97927848BC8}" destId="{9E3CB281-7F61-4BCC-9576-8A04BBB388C3}" srcOrd="1" destOrd="0" presId="urn:microsoft.com/office/officeart/2005/8/layout/pyramid1"/>
    <dgm:cxn modelId="{0BA236A7-E680-4070-80CD-2E7957755EF0}" srcId="{6D65D683-C426-49BA-A3FE-23ECDFAB1ABF}" destId="{BA1CB641-B7B1-4EF4-BF5D-D97927848BC8}" srcOrd="2" destOrd="0" parTransId="{7160EE7A-5EEB-466C-8EA8-301BDA110C0D}" sibTransId="{405FFC1B-D3CA-4778-8FA5-89E157CE45DF}"/>
    <dgm:cxn modelId="{23DF8CA5-53F0-584C-ACC1-D25AEBEB54CC}" type="presOf" srcId="{3BD391A8-5ADE-4FC1-97D4-A69DD65D6325}" destId="{994B67F4-7F49-4694-8CFA-16A660A9553F}" srcOrd="1" destOrd="0" presId="urn:microsoft.com/office/officeart/2005/8/layout/pyramid1"/>
    <dgm:cxn modelId="{AA4BEB5A-2DE6-B14E-9908-EA190172734A}" type="presOf" srcId="{3BD391A8-5ADE-4FC1-97D4-A69DD65D6325}" destId="{CC377000-1CC1-469D-8622-6AB660498F70}" srcOrd="0" destOrd="0" presId="urn:microsoft.com/office/officeart/2005/8/layout/pyramid1"/>
    <dgm:cxn modelId="{B2B334A9-7ED5-B544-B7A5-F6697371BF80}" type="presOf" srcId="{ACFBC43F-2B2D-CF44-AFB3-325E4BAE45F4}" destId="{3D486276-BD04-9A4B-B3F6-D873D67E712E}" srcOrd="0" destOrd="0" presId="urn:microsoft.com/office/officeart/2005/8/layout/pyramid1"/>
    <dgm:cxn modelId="{E96BD7BB-26EF-564E-B4E8-8C2B6A7154F6}" type="presOf" srcId="{6D65D683-C426-49BA-A3FE-23ECDFAB1ABF}" destId="{4BD863B1-AA1B-4FC1-A9C1-452E5F64E524}" srcOrd="0" destOrd="0" presId="urn:microsoft.com/office/officeart/2005/8/layout/pyramid1"/>
    <dgm:cxn modelId="{B2525734-BF83-8341-80BF-D2138C9E789C}" type="presOf" srcId="{7D3FF73C-E6AB-4127-A400-EBA8DB5E1D25}" destId="{30944956-C61E-4826-9C63-2B059A963C53}" srcOrd="0" destOrd="0" presId="urn:microsoft.com/office/officeart/2005/8/layout/pyramid1"/>
    <dgm:cxn modelId="{7E1CE7AB-80DA-41A0-BF53-A2DC7C705CDA}" srcId="{6D65D683-C426-49BA-A3FE-23ECDFAB1ABF}" destId="{3BD391A8-5ADE-4FC1-97D4-A69DD65D6325}" srcOrd="4" destOrd="0" parTransId="{55CEAFD3-8022-4545-AC17-13C2E00CF176}" sibTransId="{91AAAE61-8C86-459B-904B-18B685F3C8E0}"/>
    <dgm:cxn modelId="{3DDF0466-89B5-7D42-8613-2312F4F47F38}" type="presParOf" srcId="{4BD863B1-AA1B-4FC1-A9C1-452E5F64E524}" destId="{44DFA01F-EC74-4DCE-B2B9-1FC7BEDD54C1}" srcOrd="0" destOrd="0" presId="urn:microsoft.com/office/officeart/2005/8/layout/pyramid1"/>
    <dgm:cxn modelId="{6101561D-18E1-B048-A219-9C8A037D2335}" type="presParOf" srcId="{44DFA01F-EC74-4DCE-B2B9-1FC7BEDD54C1}" destId="{30944956-C61E-4826-9C63-2B059A963C53}" srcOrd="0" destOrd="0" presId="urn:microsoft.com/office/officeart/2005/8/layout/pyramid1"/>
    <dgm:cxn modelId="{97EC4562-7ED1-C941-B436-74F8658D8D30}" type="presParOf" srcId="{44DFA01F-EC74-4DCE-B2B9-1FC7BEDD54C1}" destId="{C42A9F40-7793-4167-8902-646D0C003985}" srcOrd="1" destOrd="0" presId="urn:microsoft.com/office/officeart/2005/8/layout/pyramid1"/>
    <dgm:cxn modelId="{ACA46991-1C95-844B-B28C-F37359B49C13}" type="presParOf" srcId="{4BD863B1-AA1B-4FC1-A9C1-452E5F64E524}" destId="{BD54012A-C802-42A2-B9FD-A879393BE3F4}" srcOrd="1" destOrd="0" presId="urn:microsoft.com/office/officeart/2005/8/layout/pyramid1"/>
    <dgm:cxn modelId="{33DA646C-B1B6-4740-9EF0-C566D1821E4C}" type="presParOf" srcId="{BD54012A-C802-42A2-B9FD-A879393BE3F4}" destId="{334EFB88-E4B2-48CA-AF44-8B3BA9025EE1}" srcOrd="0" destOrd="0" presId="urn:microsoft.com/office/officeart/2005/8/layout/pyramid1"/>
    <dgm:cxn modelId="{328D1194-2337-F344-AF59-1F8EE0942A43}" type="presParOf" srcId="{BD54012A-C802-42A2-B9FD-A879393BE3F4}" destId="{88A60B42-0133-4548-847C-1386D2F1CBCD}" srcOrd="1" destOrd="0" presId="urn:microsoft.com/office/officeart/2005/8/layout/pyramid1"/>
    <dgm:cxn modelId="{1F6A0574-B40F-F240-8DCF-51E238D07903}" type="presParOf" srcId="{4BD863B1-AA1B-4FC1-A9C1-452E5F64E524}" destId="{69314C6C-E4FC-40F1-92A1-4306705BD61D}" srcOrd="2" destOrd="0" presId="urn:microsoft.com/office/officeart/2005/8/layout/pyramid1"/>
    <dgm:cxn modelId="{397488E6-5882-AD47-90E4-DBA7FAEB8CF2}" type="presParOf" srcId="{69314C6C-E4FC-40F1-92A1-4306705BD61D}" destId="{7F65AED8-06E4-410D-9DE7-12F35F1D247A}" srcOrd="0" destOrd="0" presId="urn:microsoft.com/office/officeart/2005/8/layout/pyramid1"/>
    <dgm:cxn modelId="{1F7E474A-3871-1E43-9274-797443CFD26F}" type="presParOf" srcId="{69314C6C-E4FC-40F1-92A1-4306705BD61D}" destId="{9E3CB281-7F61-4BCC-9576-8A04BBB388C3}" srcOrd="1" destOrd="0" presId="urn:microsoft.com/office/officeart/2005/8/layout/pyramid1"/>
    <dgm:cxn modelId="{D062319B-FB87-2642-90DB-6AC365558B5B}" type="presParOf" srcId="{4BD863B1-AA1B-4FC1-A9C1-452E5F64E524}" destId="{F832FB72-24BD-C342-9541-9F8C00AD27CD}" srcOrd="3" destOrd="0" presId="urn:microsoft.com/office/officeart/2005/8/layout/pyramid1"/>
    <dgm:cxn modelId="{0F572033-893B-ED4A-BB87-E1BAEE09B27F}" type="presParOf" srcId="{F832FB72-24BD-C342-9541-9F8C00AD27CD}" destId="{3D486276-BD04-9A4B-B3F6-D873D67E712E}" srcOrd="0" destOrd="0" presId="urn:microsoft.com/office/officeart/2005/8/layout/pyramid1"/>
    <dgm:cxn modelId="{49ACDCFF-25D8-8541-9A03-B51FF8D3C59B}" type="presParOf" srcId="{F832FB72-24BD-C342-9541-9F8C00AD27CD}" destId="{F6DDC260-91D0-6342-8EF5-62D99008E086}" srcOrd="1" destOrd="0" presId="urn:microsoft.com/office/officeart/2005/8/layout/pyramid1"/>
    <dgm:cxn modelId="{FDD81737-4401-7C49-AB59-9857556A50F1}" type="presParOf" srcId="{4BD863B1-AA1B-4FC1-A9C1-452E5F64E524}" destId="{66E50CD3-EADB-4675-85CE-C0F04EA05719}" srcOrd="4" destOrd="0" presId="urn:microsoft.com/office/officeart/2005/8/layout/pyramid1"/>
    <dgm:cxn modelId="{11F6AABC-B134-9243-AA69-1E5C8B6B1619}" type="presParOf" srcId="{66E50CD3-EADB-4675-85CE-C0F04EA05719}" destId="{CC377000-1CC1-469D-8622-6AB660498F70}" srcOrd="0" destOrd="0" presId="urn:microsoft.com/office/officeart/2005/8/layout/pyramid1"/>
    <dgm:cxn modelId="{72D2E099-6F48-8845-AAF8-3849AB07F3F6}" type="presParOf" srcId="{66E50CD3-EADB-4675-85CE-C0F04EA05719}" destId="{994B67F4-7F49-4694-8CFA-16A660A9553F}" srcOrd="1" destOrd="0" presId="urn:microsoft.com/office/officeart/2005/8/layout/pyramid1"/>
  </dgm:cxnLst>
  <dgm:bg/>
  <dgm:whole/>
</dgm:dataModel>
</file>

<file path=ppt/diagrams/data4.xml><?xml version="1.0" encoding="utf-8"?>
<dgm:dataModel xmlns:dgm="http://schemas.openxmlformats.org/drawingml/2006/diagram" xmlns:a="http://schemas.openxmlformats.org/drawingml/2006/main">
  <dgm:ptLst>
    <dgm:pt modelId="{6D65D683-C426-49BA-A3FE-23ECDFAB1ABF}" type="doc">
      <dgm:prSet loTypeId="urn:microsoft.com/office/officeart/2005/8/layout/pyramid1" loCatId="pyramid" qsTypeId="urn:microsoft.com/office/officeart/2005/8/quickstyle/simple3" qsCatId="simple" csTypeId="urn:microsoft.com/office/officeart/2005/8/colors/colorful5" csCatId="colorful" phldr="1"/>
      <dgm:spPr/>
    </dgm:pt>
    <dgm:pt modelId="{7D3FF73C-E6AB-4127-A400-EBA8DB5E1D25}">
      <dgm:prSet phldrT="[Text]"/>
      <dgm:spPr/>
      <dgm:t>
        <a:bodyPr/>
        <a:lstStyle/>
        <a:p>
          <a:endParaRPr lang="en-US" dirty="0"/>
        </a:p>
      </dgm:t>
    </dgm:pt>
    <dgm:pt modelId="{63D1FD41-B08B-4825-A3F7-D8DDEB64D4E1}" type="parTrans" cxnId="{506378FF-109F-4B90-8891-38E437FF7398}">
      <dgm:prSet/>
      <dgm:spPr/>
      <dgm:t>
        <a:bodyPr/>
        <a:lstStyle/>
        <a:p>
          <a:endParaRPr lang="en-US"/>
        </a:p>
      </dgm:t>
    </dgm:pt>
    <dgm:pt modelId="{BAE109FA-389C-4B34-8EAF-8B9274E824D2}" type="sibTrans" cxnId="{506378FF-109F-4B90-8891-38E437FF7398}">
      <dgm:prSet/>
      <dgm:spPr/>
      <dgm:t>
        <a:bodyPr/>
        <a:lstStyle/>
        <a:p>
          <a:endParaRPr lang="en-US"/>
        </a:p>
      </dgm:t>
    </dgm:pt>
    <dgm:pt modelId="{4296346F-621E-432F-887C-521DEA50E5BA}">
      <dgm:prSet phldrT="[Text]"/>
      <dgm:spPr/>
      <dgm:t>
        <a:bodyPr/>
        <a:lstStyle/>
        <a:p>
          <a:endParaRPr lang="en-US" dirty="0"/>
        </a:p>
      </dgm:t>
    </dgm:pt>
    <dgm:pt modelId="{51F41D31-33BD-4AD0-8B88-C42B1BAB9F99}" type="parTrans" cxnId="{2A684EDF-F776-450E-91B5-1D5A2FEDF5DD}">
      <dgm:prSet/>
      <dgm:spPr/>
      <dgm:t>
        <a:bodyPr/>
        <a:lstStyle/>
        <a:p>
          <a:endParaRPr lang="en-US"/>
        </a:p>
      </dgm:t>
    </dgm:pt>
    <dgm:pt modelId="{2BF7C604-970E-4FF8-92F3-7037F5ED9916}" type="sibTrans" cxnId="{2A684EDF-F776-450E-91B5-1D5A2FEDF5DD}">
      <dgm:prSet/>
      <dgm:spPr/>
      <dgm:t>
        <a:bodyPr/>
        <a:lstStyle/>
        <a:p>
          <a:endParaRPr lang="en-US"/>
        </a:p>
      </dgm:t>
    </dgm:pt>
    <dgm:pt modelId="{3BD391A8-5ADE-4FC1-97D4-A69DD65D6325}">
      <dgm:prSet phldrT="[Text]"/>
      <dgm:spPr/>
      <dgm:t>
        <a:bodyPr/>
        <a:lstStyle/>
        <a:p>
          <a:endParaRPr lang="en-US" dirty="0">
            <a:solidFill>
              <a:schemeClr val="tx2"/>
            </a:solidFill>
          </a:endParaRPr>
        </a:p>
      </dgm:t>
    </dgm:pt>
    <dgm:pt modelId="{55CEAFD3-8022-4545-AC17-13C2E00CF176}" type="parTrans" cxnId="{7E1CE7AB-80DA-41A0-BF53-A2DC7C705CDA}">
      <dgm:prSet/>
      <dgm:spPr/>
      <dgm:t>
        <a:bodyPr/>
        <a:lstStyle/>
        <a:p>
          <a:endParaRPr lang="en-US"/>
        </a:p>
      </dgm:t>
    </dgm:pt>
    <dgm:pt modelId="{91AAAE61-8C86-459B-904B-18B685F3C8E0}" type="sibTrans" cxnId="{7E1CE7AB-80DA-41A0-BF53-A2DC7C705CDA}">
      <dgm:prSet/>
      <dgm:spPr/>
      <dgm:t>
        <a:bodyPr/>
        <a:lstStyle/>
        <a:p>
          <a:endParaRPr lang="en-US"/>
        </a:p>
      </dgm:t>
    </dgm:pt>
    <dgm:pt modelId="{48CF1E74-DE49-9843-A82A-9C3386AE1F0C}">
      <dgm:prSet custT="1"/>
      <dgm:spPr/>
      <dgm:t>
        <a:bodyPr/>
        <a:lstStyle/>
        <a:p>
          <a:r>
            <a:rPr lang="en-US" sz="2400" dirty="0" smtClean="0">
              <a:solidFill>
                <a:schemeClr val="tx2"/>
              </a:solidFill>
            </a:rPr>
            <a:t>Lack of Commitment</a:t>
          </a:r>
        </a:p>
        <a:p>
          <a:endParaRPr lang="en-US" sz="2100" dirty="0" smtClean="0">
            <a:solidFill>
              <a:schemeClr val="tx2"/>
            </a:solidFill>
          </a:endParaRPr>
        </a:p>
      </dgm:t>
    </dgm:pt>
    <dgm:pt modelId="{C7D25B84-461F-D243-BECE-A45F9AE4BA5B}" type="parTrans" cxnId="{1A2CABE2-5FD3-4B4F-A237-8A4DE23EE9A7}">
      <dgm:prSet/>
      <dgm:spPr/>
      <dgm:t>
        <a:bodyPr/>
        <a:lstStyle/>
        <a:p>
          <a:endParaRPr lang="en-US"/>
        </a:p>
      </dgm:t>
    </dgm:pt>
    <dgm:pt modelId="{BF956006-C4EA-CE4C-90FE-F8A2AB4ACCAC}" type="sibTrans" cxnId="{1A2CABE2-5FD3-4B4F-A237-8A4DE23EE9A7}">
      <dgm:prSet/>
      <dgm:spPr/>
      <dgm:t>
        <a:bodyPr/>
        <a:lstStyle/>
        <a:p>
          <a:endParaRPr lang="en-US"/>
        </a:p>
      </dgm:t>
    </dgm:pt>
    <dgm:pt modelId="{ACFBC43F-2B2D-CF44-AFB3-325E4BAE45F4}">
      <dgm:prSet/>
      <dgm:spPr/>
      <dgm:t>
        <a:bodyPr/>
        <a:lstStyle/>
        <a:p>
          <a:endParaRPr lang="en-US" dirty="0">
            <a:solidFill>
              <a:schemeClr val="tx2"/>
            </a:solidFill>
          </a:endParaRPr>
        </a:p>
      </dgm:t>
    </dgm:pt>
    <dgm:pt modelId="{2FD2D7E3-C74C-0D42-87B4-D779A6C1CC99}" type="sibTrans" cxnId="{4C765B37-60F1-8440-BFEC-5F685EC68FAC}">
      <dgm:prSet/>
      <dgm:spPr/>
      <dgm:t>
        <a:bodyPr/>
        <a:lstStyle/>
        <a:p>
          <a:endParaRPr lang="en-US"/>
        </a:p>
      </dgm:t>
    </dgm:pt>
    <dgm:pt modelId="{FF2A0B3C-1883-9541-8557-2C8E38E2FD12}" type="parTrans" cxnId="{4C765B37-60F1-8440-BFEC-5F685EC68FAC}">
      <dgm:prSet/>
      <dgm:spPr/>
      <dgm:t>
        <a:bodyPr/>
        <a:lstStyle/>
        <a:p>
          <a:endParaRPr lang="en-US"/>
        </a:p>
      </dgm:t>
    </dgm:pt>
    <dgm:pt modelId="{4BD863B1-AA1B-4FC1-A9C1-452E5F64E524}" type="pres">
      <dgm:prSet presAssocID="{6D65D683-C426-49BA-A3FE-23ECDFAB1ABF}" presName="Name0" presStyleCnt="0">
        <dgm:presLayoutVars>
          <dgm:dir/>
          <dgm:animLvl val="lvl"/>
          <dgm:resizeHandles val="exact"/>
        </dgm:presLayoutVars>
      </dgm:prSet>
      <dgm:spPr/>
    </dgm:pt>
    <dgm:pt modelId="{44DFA01F-EC74-4DCE-B2B9-1FC7BEDD54C1}" type="pres">
      <dgm:prSet presAssocID="{7D3FF73C-E6AB-4127-A400-EBA8DB5E1D25}" presName="Name8" presStyleCnt="0"/>
      <dgm:spPr/>
    </dgm:pt>
    <dgm:pt modelId="{30944956-C61E-4826-9C63-2B059A963C53}" type="pres">
      <dgm:prSet presAssocID="{7D3FF73C-E6AB-4127-A400-EBA8DB5E1D25}" presName="level" presStyleLbl="node1" presStyleIdx="0" presStyleCnt="5" custLinFactNeighborY="-9434">
        <dgm:presLayoutVars>
          <dgm:chMax val="1"/>
          <dgm:bulletEnabled val="1"/>
        </dgm:presLayoutVars>
      </dgm:prSet>
      <dgm:spPr/>
      <dgm:t>
        <a:bodyPr/>
        <a:lstStyle/>
        <a:p>
          <a:endParaRPr lang="en-US"/>
        </a:p>
      </dgm:t>
    </dgm:pt>
    <dgm:pt modelId="{C42A9F40-7793-4167-8902-646D0C003985}" type="pres">
      <dgm:prSet presAssocID="{7D3FF73C-E6AB-4127-A400-EBA8DB5E1D25}" presName="levelTx" presStyleLbl="revTx" presStyleIdx="0" presStyleCnt="0">
        <dgm:presLayoutVars>
          <dgm:chMax val="1"/>
          <dgm:bulletEnabled val="1"/>
        </dgm:presLayoutVars>
      </dgm:prSet>
      <dgm:spPr/>
      <dgm:t>
        <a:bodyPr/>
        <a:lstStyle/>
        <a:p>
          <a:endParaRPr lang="en-US"/>
        </a:p>
      </dgm:t>
    </dgm:pt>
    <dgm:pt modelId="{BD54012A-C802-42A2-B9FD-A879393BE3F4}" type="pres">
      <dgm:prSet presAssocID="{4296346F-621E-432F-887C-521DEA50E5BA}" presName="Name8" presStyleCnt="0"/>
      <dgm:spPr/>
    </dgm:pt>
    <dgm:pt modelId="{334EFB88-E4B2-48CA-AF44-8B3BA9025EE1}" type="pres">
      <dgm:prSet presAssocID="{4296346F-621E-432F-887C-521DEA50E5BA}" presName="level" presStyleLbl="node1" presStyleIdx="1" presStyleCnt="5">
        <dgm:presLayoutVars>
          <dgm:chMax val="1"/>
          <dgm:bulletEnabled val="1"/>
        </dgm:presLayoutVars>
      </dgm:prSet>
      <dgm:spPr/>
      <dgm:t>
        <a:bodyPr/>
        <a:lstStyle/>
        <a:p>
          <a:endParaRPr lang="en-US"/>
        </a:p>
      </dgm:t>
    </dgm:pt>
    <dgm:pt modelId="{88A60B42-0133-4548-847C-1386D2F1CBCD}" type="pres">
      <dgm:prSet presAssocID="{4296346F-621E-432F-887C-521DEA50E5BA}" presName="levelTx" presStyleLbl="revTx" presStyleIdx="0" presStyleCnt="0">
        <dgm:presLayoutVars>
          <dgm:chMax val="1"/>
          <dgm:bulletEnabled val="1"/>
        </dgm:presLayoutVars>
      </dgm:prSet>
      <dgm:spPr/>
      <dgm:t>
        <a:bodyPr/>
        <a:lstStyle/>
        <a:p>
          <a:endParaRPr lang="en-US"/>
        </a:p>
      </dgm:t>
    </dgm:pt>
    <dgm:pt modelId="{C4A1F9B5-CCA7-C34C-BE00-1367C293E790}" type="pres">
      <dgm:prSet presAssocID="{48CF1E74-DE49-9843-A82A-9C3386AE1F0C}" presName="Name8" presStyleCnt="0"/>
      <dgm:spPr/>
    </dgm:pt>
    <dgm:pt modelId="{C8544364-35BB-7B4F-A4AA-681421FEA75D}" type="pres">
      <dgm:prSet presAssocID="{48CF1E74-DE49-9843-A82A-9C3386AE1F0C}" presName="level" presStyleLbl="node1" presStyleIdx="2" presStyleCnt="5">
        <dgm:presLayoutVars>
          <dgm:chMax val="1"/>
          <dgm:bulletEnabled val="1"/>
        </dgm:presLayoutVars>
      </dgm:prSet>
      <dgm:spPr/>
    </dgm:pt>
    <dgm:pt modelId="{5B470CE1-C2ED-644B-8CC0-174A4E956714}" type="pres">
      <dgm:prSet presAssocID="{48CF1E74-DE49-9843-A82A-9C3386AE1F0C}" presName="levelTx" presStyleLbl="revTx" presStyleIdx="0" presStyleCnt="0">
        <dgm:presLayoutVars>
          <dgm:chMax val="1"/>
          <dgm:bulletEnabled val="1"/>
        </dgm:presLayoutVars>
      </dgm:prSet>
      <dgm:spPr/>
    </dgm:pt>
    <dgm:pt modelId="{F832FB72-24BD-C342-9541-9F8C00AD27CD}" type="pres">
      <dgm:prSet presAssocID="{ACFBC43F-2B2D-CF44-AFB3-325E4BAE45F4}" presName="Name8" presStyleCnt="0"/>
      <dgm:spPr/>
    </dgm:pt>
    <dgm:pt modelId="{3D486276-BD04-9A4B-B3F6-D873D67E712E}" type="pres">
      <dgm:prSet presAssocID="{ACFBC43F-2B2D-CF44-AFB3-325E4BAE45F4}" presName="level" presStyleLbl="node1" presStyleIdx="3" presStyleCnt="5">
        <dgm:presLayoutVars>
          <dgm:chMax val="1"/>
          <dgm:bulletEnabled val="1"/>
        </dgm:presLayoutVars>
      </dgm:prSet>
      <dgm:spPr/>
      <dgm:t>
        <a:bodyPr/>
        <a:lstStyle/>
        <a:p>
          <a:endParaRPr lang="en-US"/>
        </a:p>
      </dgm:t>
    </dgm:pt>
    <dgm:pt modelId="{F6DDC260-91D0-6342-8EF5-62D99008E086}" type="pres">
      <dgm:prSet presAssocID="{ACFBC43F-2B2D-CF44-AFB3-325E4BAE45F4}" presName="levelTx" presStyleLbl="revTx" presStyleIdx="0" presStyleCnt="0">
        <dgm:presLayoutVars>
          <dgm:chMax val="1"/>
          <dgm:bulletEnabled val="1"/>
        </dgm:presLayoutVars>
      </dgm:prSet>
      <dgm:spPr/>
      <dgm:t>
        <a:bodyPr/>
        <a:lstStyle/>
        <a:p>
          <a:endParaRPr lang="en-US"/>
        </a:p>
      </dgm:t>
    </dgm:pt>
    <dgm:pt modelId="{66E50CD3-EADB-4675-85CE-C0F04EA05719}" type="pres">
      <dgm:prSet presAssocID="{3BD391A8-5ADE-4FC1-97D4-A69DD65D6325}" presName="Name8" presStyleCnt="0"/>
      <dgm:spPr/>
    </dgm:pt>
    <dgm:pt modelId="{CC377000-1CC1-469D-8622-6AB660498F70}" type="pres">
      <dgm:prSet presAssocID="{3BD391A8-5ADE-4FC1-97D4-A69DD65D6325}" presName="level" presStyleLbl="node1" presStyleIdx="4" presStyleCnt="5">
        <dgm:presLayoutVars>
          <dgm:chMax val="1"/>
          <dgm:bulletEnabled val="1"/>
        </dgm:presLayoutVars>
      </dgm:prSet>
      <dgm:spPr/>
      <dgm:t>
        <a:bodyPr/>
        <a:lstStyle/>
        <a:p>
          <a:endParaRPr lang="en-US"/>
        </a:p>
      </dgm:t>
    </dgm:pt>
    <dgm:pt modelId="{994B67F4-7F49-4694-8CFA-16A660A9553F}" type="pres">
      <dgm:prSet presAssocID="{3BD391A8-5ADE-4FC1-97D4-A69DD65D6325}" presName="levelTx" presStyleLbl="revTx" presStyleIdx="0" presStyleCnt="0">
        <dgm:presLayoutVars>
          <dgm:chMax val="1"/>
          <dgm:bulletEnabled val="1"/>
        </dgm:presLayoutVars>
      </dgm:prSet>
      <dgm:spPr/>
      <dgm:t>
        <a:bodyPr/>
        <a:lstStyle/>
        <a:p>
          <a:endParaRPr lang="en-US"/>
        </a:p>
      </dgm:t>
    </dgm:pt>
  </dgm:ptLst>
  <dgm:cxnLst>
    <dgm:cxn modelId="{D5F878B7-BE74-F746-B381-AB5000D648BF}" type="presOf" srcId="{7D3FF73C-E6AB-4127-A400-EBA8DB5E1D25}" destId="{30944956-C61E-4826-9C63-2B059A963C53}" srcOrd="0" destOrd="0" presId="urn:microsoft.com/office/officeart/2005/8/layout/pyramid1"/>
    <dgm:cxn modelId="{8CA7D0F1-919F-B640-9C8F-37458E5E0171}" type="presOf" srcId="{4296346F-621E-432F-887C-521DEA50E5BA}" destId="{88A60B42-0133-4548-847C-1386D2F1CBCD}" srcOrd="1" destOrd="0" presId="urn:microsoft.com/office/officeart/2005/8/layout/pyramid1"/>
    <dgm:cxn modelId="{D16B6445-9376-D04B-879E-1FF1A46DB8EB}" type="presOf" srcId="{4296346F-621E-432F-887C-521DEA50E5BA}" destId="{334EFB88-E4B2-48CA-AF44-8B3BA9025EE1}" srcOrd="0" destOrd="0" presId="urn:microsoft.com/office/officeart/2005/8/layout/pyramid1"/>
    <dgm:cxn modelId="{C089918E-C0EB-EB49-B139-CF73CB22E9E2}" type="presOf" srcId="{3BD391A8-5ADE-4FC1-97D4-A69DD65D6325}" destId="{CC377000-1CC1-469D-8622-6AB660498F70}" srcOrd="0" destOrd="0" presId="urn:microsoft.com/office/officeart/2005/8/layout/pyramid1"/>
    <dgm:cxn modelId="{4C765B37-60F1-8440-BFEC-5F685EC68FAC}" srcId="{6D65D683-C426-49BA-A3FE-23ECDFAB1ABF}" destId="{ACFBC43F-2B2D-CF44-AFB3-325E4BAE45F4}" srcOrd="3" destOrd="0" parTransId="{FF2A0B3C-1883-9541-8557-2C8E38E2FD12}" sibTransId="{2FD2D7E3-C74C-0D42-87B4-D779A6C1CC99}"/>
    <dgm:cxn modelId="{2A684EDF-F776-450E-91B5-1D5A2FEDF5DD}" srcId="{6D65D683-C426-49BA-A3FE-23ECDFAB1ABF}" destId="{4296346F-621E-432F-887C-521DEA50E5BA}" srcOrd="1" destOrd="0" parTransId="{51F41D31-33BD-4AD0-8B88-C42B1BAB9F99}" sibTransId="{2BF7C604-970E-4FF8-92F3-7037F5ED9916}"/>
    <dgm:cxn modelId="{828B92A1-61AB-E34C-AC97-F5D3ADE7AC71}" type="presOf" srcId="{ACFBC43F-2B2D-CF44-AFB3-325E4BAE45F4}" destId="{3D486276-BD04-9A4B-B3F6-D873D67E712E}" srcOrd="0" destOrd="0" presId="urn:microsoft.com/office/officeart/2005/8/layout/pyramid1"/>
    <dgm:cxn modelId="{D15E2732-3EF2-214B-BAB4-34F4F2BF69B4}" type="presOf" srcId="{3BD391A8-5ADE-4FC1-97D4-A69DD65D6325}" destId="{994B67F4-7F49-4694-8CFA-16A660A9553F}" srcOrd="1" destOrd="0" presId="urn:microsoft.com/office/officeart/2005/8/layout/pyramid1"/>
    <dgm:cxn modelId="{CA5E7560-1F25-264C-8419-431F48D20AD9}" type="presOf" srcId="{7D3FF73C-E6AB-4127-A400-EBA8DB5E1D25}" destId="{C42A9F40-7793-4167-8902-646D0C003985}" srcOrd="1" destOrd="0" presId="urn:microsoft.com/office/officeart/2005/8/layout/pyramid1"/>
    <dgm:cxn modelId="{A31C55F9-5C5B-7841-BAF3-238AB60F9D14}" type="presOf" srcId="{ACFBC43F-2B2D-CF44-AFB3-325E4BAE45F4}" destId="{F6DDC260-91D0-6342-8EF5-62D99008E086}" srcOrd="1" destOrd="0" presId="urn:microsoft.com/office/officeart/2005/8/layout/pyramid1"/>
    <dgm:cxn modelId="{02F5D691-D0E5-2C4E-9203-F93B623DF699}" type="presOf" srcId="{6D65D683-C426-49BA-A3FE-23ECDFAB1ABF}" destId="{4BD863B1-AA1B-4FC1-A9C1-452E5F64E524}" srcOrd="0" destOrd="0" presId="urn:microsoft.com/office/officeart/2005/8/layout/pyramid1"/>
    <dgm:cxn modelId="{7E1CE7AB-80DA-41A0-BF53-A2DC7C705CDA}" srcId="{6D65D683-C426-49BA-A3FE-23ECDFAB1ABF}" destId="{3BD391A8-5ADE-4FC1-97D4-A69DD65D6325}" srcOrd="4" destOrd="0" parTransId="{55CEAFD3-8022-4545-AC17-13C2E00CF176}" sibTransId="{91AAAE61-8C86-459B-904B-18B685F3C8E0}"/>
    <dgm:cxn modelId="{506378FF-109F-4B90-8891-38E437FF7398}" srcId="{6D65D683-C426-49BA-A3FE-23ECDFAB1ABF}" destId="{7D3FF73C-E6AB-4127-A400-EBA8DB5E1D25}" srcOrd="0" destOrd="0" parTransId="{63D1FD41-B08B-4825-A3F7-D8DDEB64D4E1}" sibTransId="{BAE109FA-389C-4B34-8EAF-8B9274E824D2}"/>
    <dgm:cxn modelId="{45640712-386E-CD45-9EF7-B3F63E32F373}" type="presOf" srcId="{48CF1E74-DE49-9843-A82A-9C3386AE1F0C}" destId="{C8544364-35BB-7B4F-A4AA-681421FEA75D}" srcOrd="0" destOrd="0" presId="urn:microsoft.com/office/officeart/2005/8/layout/pyramid1"/>
    <dgm:cxn modelId="{9DA0CB28-BB39-6F4C-8F5F-8EAE3ECA18F7}" type="presOf" srcId="{48CF1E74-DE49-9843-A82A-9C3386AE1F0C}" destId="{5B470CE1-C2ED-644B-8CC0-174A4E956714}" srcOrd="1" destOrd="0" presId="urn:microsoft.com/office/officeart/2005/8/layout/pyramid1"/>
    <dgm:cxn modelId="{1A2CABE2-5FD3-4B4F-A237-8A4DE23EE9A7}" srcId="{6D65D683-C426-49BA-A3FE-23ECDFAB1ABF}" destId="{48CF1E74-DE49-9843-A82A-9C3386AE1F0C}" srcOrd="2" destOrd="0" parTransId="{C7D25B84-461F-D243-BECE-A45F9AE4BA5B}" sibTransId="{BF956006-C4EA-CE4C-90FE-F8A2AB4ACCAC}"/>
    <dgm:cxn modelId="{085F62F3-E3F4-724D-9D3A-228EEC1C59F7}" type="presParOf" srcId="{4BD863B1-AA1B-4FC1-A9C1-452E5F64E524}" destId="{44DFA01F-EC74-4DCE-B2B9-1FC7BEDD54C1}" srcOrd="0" destOrd="0" presId="urn:microsoft.com/office/officeart/2005/8/layout/pyramid1"/>
    <dgm:cxn modelId="{8E6DAB4D-F135-FA43-9218-D28D001EE46D}" type="presParOf" srcId="{44DFA01F-EC74-4DCE-B2B9-1FC7BEDD54C1}" destId="{30944956-C61E-4826-9C63-2B059A963C53}" srcOrd="0" destOrd="0" presId="urn:microsoft.com/office/officeart/2005/8/layout/pyramid1"/>
    <dgm:cxn modelId="{71DB15E7-FE93-9545-9842-3DCAAA353035}" type="presParOf" srcId="{44DFA01F-EC74-4DCE-B2B9-1FC7BEDD54C1}" destId="{C42A9F40-7793-4167-8902-646D0C003985}" srcOrd="1" destOrd="0" presId="urn:microsoft.com/office/officeart/2005/8/layout/pyramid1"/>
    <dgm:cxn modelId="{ADA2208E-EDA6-0F49-999F-BBEB2205F194}" type="presParOf" srcId="{4BD863B1-AA1B-4FC1-A9C1-452E5F64E524}" destId="{BD54012A-C802-42A2-B9FD-A879393BE3F4}" srcOrd="1" destOrd="0" presId="urn:microsoft.com/office/officeart/2005/8/layout/pyramid1"/>
    <dgm:cxn modelId="{7E11E944-ED20-814A-8872-C97BE1BB8255}" type="presParOf" srcId="{BD54012A-C802-42A2-B9FD-A879393BE3F4}" destId="{334EFB88-E4B2-48CA-AF44-8B3BA9025EE1}" srcOrd="0" destOrd="0" presId="urn:microsoft.com/office/officeart/2005/8/layout/pyramid1"/>
    <dgm:cxn modelId="{146E4654-B561-1845-9FDF-539E067FAAC1}" type="presParOf" srcId="{BD54012A-C802-42A2-B9FD-A879393BE3F4}" destId="{88A60B42-0133-4548-847C-1386D2F1CBCD}" srcOrd="1" destOrd="0" presId="urn:microsoft.com/office/officeart/2005/8/layout/pyramid1"/>
    <dgm:cxn modelId="{CB333275-F53F-3447-935D-7CBE8B7F4F65}" type="presParOf" srcId="{4BD863B1-AA1B-4FC1-A9C1-452E5F64E524}" destId="{C4A1F9B5-CCA7-C34C-BE00-1367C293E790}" srcOrd="2" destOrd="0" presId="urn:microsoft.com/office/officeart/2005/8/layout/pyramid1"/>
    <dgm:cxn modelId="{ECB37DBC-8C5C-A745-BB8D-AC7C3611C6B7}" type="presParOf" srcId="{C4A1F9B5-CCA7-C34C-BE00-1367C293E790}" destId="{C8544364-35BB-7B4F-A4AA-681421FEA75D}" srcOrd="0" destOrd="0" presId="urn:microsoft.com/office/officeart/2005/8/layout/pyramid1"/>
    <dgm:cxn modelId="{C22C20DA-E585-4D4B-BD20-9CB95990EDA2}" type="presParOf" srcId="{C4A1F9B5-CCA7-C34C-BE00-1367C293E790}" destId="{5B470CE1-C2ED-644B-8CC0-174A4E956714}" srcOrd="1" destOrd="0" presId="urn:microsoft.com/office/officeart/2005/8/layout/pyramid1"/>
    <dgm:cxn modelId="{6DE9E0AF-8497-6D46-B307-FA35A6973328}" type="presParOf" srcId="{4BD863B1-AA1B-4FC1-A9C1-452E5F64E524}" destId="{F832FB72-24BD-C342-9541-9F8C00AD27CD}" srcOrd="3" destOrd="0" presId="urn:microsoft.com/office/officeart/2005/8/layout/pyramid1"/>
    <dgm:cxn modelId="{FFCEC197-C445-7E4A-B0A5-47C7A2007BA7}" type="presParOf" srcId="{F832FB72-24BD-C342-9541-9F8C00AD27CD}" destId="{3D486276-BD04-9A4B-B3F6-D873D67E712E}" srcOrd="0" destOrd="0" presId="urn:microsoft.com/office/officeart/2005/8/layout/pyramid1"/>
    <dgm:cxn modelId="{74D52A3D-D695-974C-AEFD-FDCD27D67879}" type="presParOf" srcId="{F832FB72-24BD-C342-9541-9F8C00AD27CD}" destId="{F6DDC260-91D0-6342-8EF5-62D99008E086}" srcOrd="1" destOrd="0" presId="urn:microsoft.com/office/officeart/2005/8/layout/pyramid1"/>
    <dgm:cxn modelId="{5532DE1D-EC47-634A-85B9-E3CE85A887DA}" type="presParOf" srcId="{4BD863B1-AA1B-4FC1-A9C1-452E5F64E524}" destId="{66E50CD3-EADB-4675-85CE-C0F04EA05719}" srcOrd="4" destOrd="0" presId="urn:microsoft.com/office/officeart/2005/8/layout/pyramid1"/>
    <dgm:cxn modelId="{FF312B7F-A402-3749-86BB-539E40DDF3EC}" type="presParOf" srcId="{66E50CD3-EADB-4675-85CE-C0F04EA05719}" destId="{CC377000-1CC1-469D-8622-6AB660498F70}" srcOrd="0" destOrd="0" presId="urn:microsoft.com/office/officeart/2005/8/layout/pyramid1"/>
    <dgm:cxn modelId="{FA96AE38-F3BB-D14E-A1A1-5EE99C64982F}" type="presParOf" srcId="{66E50CD3-EADB-4675-85CE-C0F04EA05719}" destId="{994B67F4-7F49-4694-8CFA-16A660A9553F}" srcOrd="1" destOrd="0" presId="urn:microsoft.com/office/officeart/2005/8/layout/pyramid1"/>
  </dgm:cxnLst>
  <dgm:bg/>
  <dgm:whole/>
</dgm:dataModel>
</file>

<file path=ppt/diagrams/data5.xml><?xml version="1.0" encoding="utf-8"?>
<dgm:dataModel xmlns:dgm="http://schemas.openxmlformats.org/drawingml/2006/diagram" xmlns:a="http://schemas.openxmlformats.org/drawingml/2006/main">
  <dgm:ptLst>
    <dgm:pt modelId="{6D65D683-C426-49BA-A3FE-23ECDFAB1ABF}" type="doc">
      <dgm:prSet loTypeId="urn:microsoft.com/office/officeart/2005/8/layout/pyramid1" loCatId="pyramid" qsTypeId="urn:microsoft.com/office/officeart/2005/8/quickstyle/simple3" qsCatId="simple" csTypeId="urn:microsoft.com/office/officeart/2005/8/colors/colorful5" csCatId="colorful" phldr="1"/>
      <dgm:spPr/>
    </dgm:pt>
    <dgm:pt modelId="{7D3FF73C-E6AB-4127-A400-EBA8DB5E1D25}">
      <dgm:prSet phldrT="[Text]"/>
      <dgm:spPr/>
      <dgm:t>
        <a:bodyPr/>
        <a:lstStyle/>
        <a:p>
          <a:endParaRPr lang="en-US" dirty="0"/>
        </a:p>
      </dgm:t>
    </dgm:pt>
    <dgm:pt modelId="{63D1FD41-B08B-4825-A3F7-D8DDEB64D4E1}" type="parTrans" cxnId="{506378FF-109F-4B90-8891-38E437FF7398}">
      <dgm:prSet/>
      <dgm:spPr/>
      <dgm:t>
        <a:bodyPr/>
        <a:lstStyle/>
        <a:p>
          <a:endParaRPr lang="en-US"/>
        </a:p>
      </dgm:t>
    </dgm:pt>
    <dgm:pt modelId="{BAE109FA-389C-4B34-8EAF-8B9274E824D2}" type="sibTrans" cxnId="{506378FF-109F-4B90-8891-38E437FF7398}">
      <dgm:prSet/>
      <dgm:spPr/>
      <dgm:t>
        <a:bodyPr/>
        <a:lstStyle/>
        <a:p>
          <a:endParaRPr lang="en-US"/>
        </a:p>
      </dgm:t>
    </dgm:pt>
    <dgm:pt modelId="{4296346F-621E-432F-887C-521DEA50E5BA}">
      <dgm:prSet phldrT="[Text]"/>
      <dgm:spPr/>
      <dgm:t>
        <a:bodyPr/>
        <a:lstStyle/>
        <a:p>
          <a:r>
            <a:rPr lang="en-US" dirty="0" smtClean="0">
              <a:solidFill>
                <a:schemeClr val="tx2"/>
              </a:solidFill>
            </a:rPr>
            <a:t>Avoidance of Accountability</a:t>
          </a:r>
          <a:endParaRPr lang="en-US" dirty="0">
            <a:solidFill>
              <a:schemeClr val="tx2"/>
            </a:solidFill>
          </a:endParaRPr>
        </a:p>
      </dgm:t>
    </dgm:pt>
    <dgm:pt modelId="{51F41D31-33BD-4AD0-8B88-C42B1BAB9F99}" type="parTrans" cxnId="{2A684EDF-F776-450E-91B5-1D5A2FEDF5DD}">
      <dgm:prSet/>
      <dgm:spPr/>
      <dgm:t>
        <a:bodyPr/>
        <a:lstStyle/>
        <a:p>
          <a:endParaRPr lang="en-US"/>
        </a:p>
      </dgm:t>
    </dgm:pt>
    <dgm:pt modelId="{2BF7C604-970E-4FF8-92F3-7037F5ED9916}" type="sibTrans" cxnId="{2A684EDF-F776-450E-91B5-1D5A2FEDF5DD}">
      <dgm:prSet/>
      <dgm:spPr/>
      <dgm:t>
        <a:bodyPr/>
        <a:lstStyle/>
        <a:p>
          <a:endParaRPr lang="en-US"/>
        </a:p>
      </dgm:t>
    </dgm:pt>
    <dgm:pt modelId="{3BD391A8-5ADE-4FC1-97D4-A69DD65D6325}">
      <dgm:prSet phldrT="[Text]"/>
      <dgm:spPr/>
      <dgm:t>
        <a:bodyPr/>
        <a:lstStyle/>
        <a:p>
          <a:endParaRPr lang="en-US" dirty="0">
            <a:solidFill>
              <a:schemeClr val="tx2"/>
            </a:solidFill>
          </a:endParaRPr>
        </a:p>
      </dgm:t>
    </dgm:pt>
    <dgm:pt modelId="{55CEAFD3-8022-4545-AC17-13C2E00CF176}" type="parTrans" cxnId="{7E1CE7AB-80DA-41A0-BF53-A2DC7C705CDA}">
      <dgm:prSet/>
      <dgm:spPr/>
      <dgm:t>
        <a:bodyPr/>
        <a:lstStyle/>
        <a:p>
          <a:endParaRPr lang="en-US"/>
        </a:p>
      </dgm:t>
    </dgm:pt>
    <dgm:pt modelId="{91AAAE61-8C86-459B-904B-18B685F3C8E0}" type="sibTrans" cxnId="{7E1CE7AB-80DA-41A0-BF53-A2DC7C705CDA}">
      <dgm:prSet/>
      <dgm:spPr/>
      <dgm:t>
        <a:bodyPr/>
        <a:lstStyle/>
        <a:p>
          <a:endParaRPr lang="en-US"/>
        </a:p>
      </dgm:t>
    </dgm:pt>
    <dgm:pt modelId="{48CF1E74-DE49-9843-A82A-9C3386AE1F0C}">
      <dgm:prSet custT="1"/>
      <dgm:spPr/>
      <dgm:t>
        <a:bodyPr/>
        <a:lstStyle/>
        <a:p>
          <a:endParaRPr lang="en-US" sz="2400" dirty="0" smtClean="0">
            <a:solidFill>
              <a:schemeClr val="tx2"/>
            </a:solidFill>
          </a:endParaRPr>
        </a:p>
      </dgm:t>
    </dgm:pt>
    <dgm:pt modelId="{C7D25B84-461F-D243-BECE-A45F9AE4BA5B}" type="parTrans" cxnId="{1A2CABE2-5FD3-4B4F-A237-8A4DE23EE9A7}">
      <dgm:prSet/>
      <dgm:spPr/>
      <dgm:t>
        <a:bodyPr/>
        <a:lstStyle/>
        <a:p>
          <a:endParaRPr lang="en-US"/>
        </a:p>
      </dgm:t>
    </dgm:pt>
    <dgm:pt modelId="{BF956006-C4EA-CE4C-90FE-F8A2AB4ACCAC}" type="sibTrans" cxnId="{1A2CABE2-5FD3-4B4F-A237-8A4DE23EE9A7}">
      <dgm:prSet/>
      <dgm:spPr/>
      <dgm:t>
        <a:bodyPr/>
        <a:lstStyle/>
        <a:p>
          <a:endParaRPr lang="en-US"/>
        </a:p>
      </dgm:t>
    </dgm:pt>
    <dgm:pt modelId="{ACFBC43F-2B2D-CF44-AFB3-325E4BAE45F4}">
      <dgm:prSet/>
      <dgm:spPr/>
      <dgm:t>
        <a:bodyPr/>
        <a:lstStyle/>
        <a:p>
          <a:endParaRPr lang="en-US" dirty="0">
            <a:solidFill>
              <a:schemeClr val="tx2"/>
            </a:solidFill>
          </a:endParaRPr>
        </a:p>
      </dgm:t>
    </dgm:pt>
    <dgm:pt modelId="{2FD2D7E3-C74C-0D42-87B4-D779A6C1CC99}" type="sibTrans" cxnId="{4C765B37-60F1-8440-BFEC-5F685EC68FAC}">
      <dgm:prSet/>
      <dgm:spPr/>
      <dgm:t>
        <a:bodyPr/>
        <a:lstStyle/>
        <a:p>
          <a:endParaRPr lang="en-US"/>
        </a:p>
      </dgm:t>
    </dgm:pt>
    <dgm:pt modelId="{FF2A0B3C-1883-9541-8557-2C8E38E2FD12}" type="parTrans" cxnId="{4C765B37-60F1-8440-BFEC-5F685EC68FAC}">
      <dgm:prSet/>
      <dgm:spPr/>
      <dgm:t>
        <a:bodyPr/>
        <a:lstStyle/>
        <a:p>
          <a:endParaRPr lang="en-US"/>
        </a:p>
      </dgm:t>
    </dgm:pt>
    <dgm:pt modelId="{4BD863B1-AA1B-4FC1-A9C1-452E5F64E524}" type="pres">
      <dgm:prSet presAssocID="{6D65D683-C426-49BA-A3FE-23ECDFAB1ABF}" presName="Name0" presStyleCnt="0">
        <dgm:presLayoutVars>
          <dgm:dir/>
          <dgm:animLvl val="lvl"/>
          <dgm:resizeHandles val="exact"/>
        </dgm:presLayoutVars>
      </dgm:prSet>
      <dgm:spPr/>
    </dgm:pt>
    <dgm:pt modelId="{44DFA01F-EC74-4DCE-B2B9-1FC7BEDD54C1}" type="pres">
      <dgm:prSet presAssocID="{7D3FF73C-E6AB-4127-A400-EBA8DB5E1D25}" presName="Name8" presStyleCnt="0"/>
      <dgm:spPr/>
    </dgm:pt>
    <dgm:pt modelId="{30944956-C61E-4826-9C63-2B059A963C53}" type="pres">
      <dgm:prSet presAssocID="{7D3FF73C-E6AB-4127-A400-EBA8DB5E1D25}" presName="level" presStyleLbl="node1" presStyleIdx="0" presStyleCnt="5" custLinFactNeighborY="9804">
        <dgm:presLayoutVars>
          <dgm:chMax val="1"/>
          <dgm:bulletEnabled val="1"/>
        </dgm:presLayoutVars>
      </dgm:prSet>
      <dgm:spPr/>
      <dgm:t>
        <a:bodyPr/>
        <a:lstStyle/>
        <a:p>
          <a:endParaRPr lang="en-US"/>
        </a:p>
      </dgm:t>
    </dgm:pt>
    <dgm:pt modelId="{C42A9F40-7793-4167-8902-646D0C003985}" type="pres">
      <dgm:prSet presAssocID="{7D3FF73C-E6AB-4127-A400-EBA8DB5E1D25}" presName="levelTx" presStyleLbl="revTx" presStyleIdx="0" presStyleCnt="0">
        <dgm:presLayoutVars>
          <dgm:chMax val="1"/>
          <dgm:bulletEnabled val="1"/>
        </dgm:presLayoutVars>
      </dgm:prSet>
      <dgm:spPr/>
      <dgm:t>
        <a:bodyPr/>
        <a:lstStyle/>
        <a:p>
          <a:endParaRPr lang="en-US"/>
        </a:p>
      </dgm:t>
    </dgm:pt>
    <dgm:pt modelId="{BD54012A-C802-42A2-B9FD-A879393BE3F4}" type="pres">
      <dgm:prSet presAssocID="{4296346F-621E-432F-887C-521DEA50E5BA}" presName="Name8" presStyleCnt="0"/>
      <dgm:spPr/>
    </dgm:pt>
    <dgm:pt modelId="{334EFB88-E4B2-48CA-AF44-8B3BA9025EE1}" type="pres">
      <dgm:prSet presAssocID="{4296346F-621E-432F-887C-521DEA50E5BA}" presName="level" presStyleLbl="node1" presStyleIdx="1" presStyleCnt="5" custLinFactNeighborX="0" custLinFactNeighborY="5882">
        <dgm:presLayoutVars>
          <dgm:chMax val="1"/>
          <dgm:bulletEnabled val="1"/>
        </dgm:presLayoutVars>
      </dgm:prSet>
      <dgm:spPr/>
      <dgm:t>
        <a:bodyPr/>
        <a:lstStyle/>
        <a:p>
          <a:endParaRPr lang="en-US"/>
        </a:p>
      </dgm:t>
    </dgm:pt>
    <dgm:pt modelId="{88A60B42-0133-4548-847C-1386D2F1CBCD}" type="pres">
      <dgm:prSet presAssocID="{4296346F-621E-432F-887C-521DEA50E5BA}" presName="levelTx" presStyleLbl="revTx" presStyleIdx="0" presStyleCnt="0">
        <dgm:presLayoutVars>
          <dgm:chMax val="1"/>
          <dgm:bulletEnabled val="1"/>
        </dgm:presLayoutVars>
      </dgm:prSet>
      <dgm:spPr/>
      <dgm:t>
        <a:bodyPr/>
        <a:lstStyle/>
        <a:p>
          <a:endParaRPr lang="en-US"/>
        </a:p>
      </dgm:t>
    </dgm:pt>
    <dgm:pt modelId="{C4A1F9B5-CCA7-C34C-BE00-1367C293E790}" type="pres">
      <dgm:prSet presAssocID="{48CF1E74-DE49-9843-A82A-9C3386AE1F0C}" presName="Name8" presStyleCnt="0"/>
      <dgm:spPr/>
    </dgm:pt>
    <dgm:pt modelId="{C8544364-35BB-7B4F-A4AA-681421FEA75D}" type="pres">
      <dgm:prSet presAssocID="{48CF1E74-DE49-9843-A82A-9C3386AE1F0C}" presName="level" presStyleLbl="node1" presStyleIdx="2" presStyleCnt="5">
        <dgm:presLayoutVars>
          <dgm:chMax val="1"/>
          <dgm:bulletEnabled val="1"/>
        </dgm:presLayoutVars>
      </dgm:prSet>
      <dgm:spPr/>
      <dgm:t>
        <a:bodyPr/>
        <a:lstStyle/>
        <a:p>
          <a:endParaRPr lang="en-US"/>
        </a:p>
      </dgm:t>
    </dgm:pt>
    <dgm:pt modelId="{5B470CE1-C2ED-644B-8CC0-174A4E956714}" type="pres">
      <dgm:prSet presAssocID="{48CF1E74-DE49-9843-A82A-9C3386AE1F0C}" presName="levelTx" presStyleLbl="revTx" presStyleIdx="0" presStyleCnt="0">
        <dgm:presLayoutVars>
          <dgm:chMax val="1"/>
          <dgm:bulletEnabled val="1"/>
        </dgm:presLayoutVars>
      </dgm:prSet>
      <dgm:spPr/>
      <dgm:t>
        <a:bodyPr/>
        <a:lstStyle/>
        <a:p>
          <a:endParaRPr lang="en-US"/>
        </a:p>
      </dgm:t>
    </dgm:pt>
    <dgm:pt modelId="{F832FB72-24BD-C342-9541-9F8C00AD27CD}" type="pres">
      <dgm:prSet presAssocID="{ACFBC43F-2B2D-CF44-AFB3-325E4BAE45F4}" presName="Name8" presStyleCnt="0"/>
      <dgm:spPr/>
    </dgm:pt>
    <dgm:pt modelId="{3D486276-BD04-9A4B-B3F6-D873D67E712E}" type="pres">
      <dgm:prSet presAssocID="{ACFBC43F-2B2D-CF44-AFB3-325E4BAE45F4}" presName="level" presStyleLbl="node1" presStyleIdx="3" presStyleCnt="5">
        <dgm:presLayoutVars>
          <dgm:chMax val="1"/>
          <dgm:bulletEnabled val="1"/>
        </dgm:presLayoutVars>
      </dgm:prSet>
      <dgm:spPr/>
      <dgm:t>
        <a:bodyPr/>
        <a:lstStyle/>
        <a:p>
          <a:endParaRPr lang="en-US"/>
        </a:p>
      </dgm:t>
    </dgm:pt>
    <dgm:pt modelId="{F6DDC260-91D0-6342-8EF5-62D99008E086}" type="pres">
      <dgm:prSet presAssocID="{ACFBC43F-2B2D-CF44-AFB3-325E4BAE45F4}" presName="levelTx" presStyleLbl="revTx" presStyleIdx="0" presStyleCnt="0">
        <dgm:presLayoutVars>
          <dgm:chMax val="1"/>
          <dgm:bulletEnabled val="1"/>
        </dgm:presLayoutVars>
      </dgm:prSet>
      <dgm:spPr/>
      <dgm:t>
        <a:bodyPr/>
        <a:lstStyle/>
        <a:p>
          <a:endParaRPr lang="en-US"/>
        </a:p>
      </dgm:t>
    </dgm:pt>
    <dgm:pt modelId="{66E50CD3-EADB-4675-85CE-C0F04EA05719}" type="pres">
      <dgm:prSet presAssocID="{3BD391A8-5ADE-4FC1-97D4-A69DD65D6325}" presName="Name8" presStyleCnt="0"/>
      <dgm:spPr/>
    </dgm:pt>
    <dgm:pt modelId="{CC377000-1CC1-469D-8622-6AB660498F70}" type="pres">
      <dgm:prSet presAssocID="{3BD391A8-5ADE-4FC1-97D4-A69DD65D6325}" presName="level" presStyleLbl="node1" presStyleIdx="4" presStyleCnt="5">
        <dgm:presLayoutVars>
          <dgm:chMax val="1"/>
          <dgm:bulletEnabled val="1"/>
        </dgm:presLayoutVars>
      </dgm:prSet>
      <dgm:spPr/>
      <dgm:t>
        <a:bodyPr/>
        <a:lstStyle/>
        <a:p>
          <a:endParaRPr lang="en-US"/>
        </a:p>
      </dgm:t>
    </dgm:pt>
    <dgm:pt modelId="{994B67F4-7F49-4694-8CFA-16A660A9553F}" type="pres">
      <dgm:prSet presAssocID="{3BD391A8-5ADE-4FC1-97D4-A69DD65D6325}" presName="levelTx" presStyleLbl="revTx" presStyleIdx="0" presStyleCnt="0">
        <dgm:presLayoutVars>
          <dgm:chMax val="1"/>
          <dgm:bulletEnabled val="1"/>
        </dgm:presLayoutVars>
      </dgm:prSet>
      <dgm:spPr/>
      <dgm:t>
        <a:bodyPr/>
        <a:lstStyle/>
        <a:p>
          <a:endParaRPr lang="en-US"/>
        </a:p>
      </dgm:t>
    </dgm:pt>
  </dgm:ptLst>
  <dgm:cxnLst>
    <dgm:cxn modelId="{4C765B37-60F1-8440-BFEC-5F685EC68FAC}" srcId="{6D65D683-C426-49BA-A3FE-23ECDFAB1ABF}" destId="{ACFBC43F-2B2D-CF44-AFB3-325E4BAE45F4}" srcOrd="3" destOrd="0" parTransId="{FF2A0B3C-1883-9541-8557-2C8E38E2FD12}" sibTransId="{2FD2D7E3-C74C-0D42-87B4-D779A6C1CC99}"/>
    <dgm:cxn modelId="{F57E4133-935E-6949-9FD5-ECF66CE2B43F}" type="presOf" srcId="{6D65D683-C426-49BA-A3FE-23ECDFAB1ABF}" destId="{4BD863B1-AA1B-4FC1-A9C1-452E5F64E524}" srcOrd="0" destOrd="0" presId="urn:microsoft.com/office/officeart/2005/8/layout/pyramid1"/>
    <dgm:cxn modelId="{4254D13D-9586-C241-B041-54C808447591}" type="presOf" srcId="{7D3FF73C-E6AB-4127-A400-EBA8DB5E1D25}" destId="{30944956-C61E-4826-9C63-2B059A963C53}" srcOrd="0" destOrd="0" presId="urn:microsoft.com/office/officeart/2005/8/layout/pyramid1"/>
    <dgm:cxn modelId="{EBF263A6-21B4-384E-B4DE-04831FD75AFC}" type="presOf" srcId="{3BD391A8-5ADE-4FC1-97D4-A69DD65D6325}" destId="{994B67F4-7F49-4694-8CFA-16A660A9553F}" srcOrd="1" destOrd="0" presId="urn:microsoft.com/office/officeart/2005/8/layout/pyramid1"/>
    <dgm:cxn modelId="{506378FF-109F-4B90-8891-38E437FF7398}" srcId="{6D65D683-C426-49BA-A3FE-23ECDFAB1ABF}" destId="{7D3FF73C-E6AB-4127-A400-EBA8DB5E1D25}" srcOrd="0" destOrd="0" parTransId="{63D1FD41-B08B-4825-A3F7-D8DDEB64D4E1}" sibTransId="{BAE109FA-389C-4B34-8EAF-8B9274E824D2}"/>
    <dgm:cxn modelId="{2C9647CB-C615-E74F-886F-81815AF0B094}" type="presOf" srcId="{3BD391A8-5ADE-4FC1-97D4-A69DD65D6325}" destId="{CC377000-1CC1-469D-8622-6AB660498F70}" srcOrd="0" destOrd="0" presId="urn:microsoft.com/office/officeart/2005/8/layout/pyramid1"/>
    <dgm:cxn modelId="{D753C33A-3C05-3E43-BB2E-07891B7E74E7}" type="presOf" srcId="{4296346F-621E-432F-887C-521DEA50E5BA}" destId="{88A60B42-0133-4548-847C-1386D2F1CBCD}" srcOrd="1" destOrd="0" presId="urn:microsoft.com/office/officeart/2005/8/layout/pyramid1"/>
    <dgm:cxn modelId="{EA5CAD3D-A463-8A40-9FDC-EA9B7D9B4690}" type="presOf" srcId="{48CF1E74-DE49-9843-A82A-9C3386AE1F0C}" destId="{C8544364-35BB-7B4F-A4AA-681421FEA75D}" srcOrd="0" destOrd="0" presId="urn:microsoft.com/office/officeart/2005/8/layout/pyramid1"/>
    <dgm:cxn modelId="{E6A7E046-4684-994F-9038-3756B25C96D2}" type="presOf" srcId="{48CF1E74-DE49-9843-A82A-9C3386AE1F0C}" destId="{5B470CE1-C2ED-644B-8CC0-174A4E956714}" srcOrd="1" destOrd="0" presId="urn:microsoft.com/office/officeart/2005/8/layout/pyramid1"/>
    <dgm:cxn modelId="{75DE80A8-0A4E-C244-AF5F-7A0733E41288}" type="presOf" srcId="{ACFBC43F-2B2D-CF44-AFB3-325E4BAE45F4}" destId="{F6DDC260-91D0-6342-8EF5-62D99008E086}" srcOrd="1" destOrd="0" presId="urn:microsoft.com/office/officeart/2005/8/layout/pyramid1"/>
    <dgm:cxn modelId="{8DEE2177-3B79-1F41-AC53-A8984CB43500}" type="presOf" srcId="{7D3FF73C-E6AB-4127-A400-EBA8DB5E1D25}" destId="{C42A9F40-7793-4167-8902-646D0C003985}" srcOrd="1" destOrd="0" presId="urn:microsoft.com/office/officeart/2005/8/layout/pyramid1"/>
    <dgm:cxn modelId="{2A684EDF-F776-450E-91B5-1D5A2FEDF5DD}" srcId="{6D65D683-C426-49BA-A3FE-23ECDFAB1ABF}" destId="{4296346F-621E-432F-887C-521DEA50E5BA}" srcOrd="1" destOrd="0" parTransId="{51F41D31-33BD-4AD0-8B88-C42B1BAB9F99}" sibTransId="{2BF7C604-970E-4FF8-92F3-7037F5ED9916}"/>
    <dgm:cxn modelId="{D2AD888F-3F30-5A4E-8F6A-470C1FC5F618}" type="presOf" srcId="{ACFBC43F-2B2D-CF44-AFB3-325E4BAE45F4}" destId="{3D486276-BD04-9A4B-B3F6-D873D67E712E}" srcOrd="0" destOrd="0" presId="urn:microsoft.com/office/officeart/2005/8/layout/pyramid1"/>
    <dgm:cxn modelId="{1A2CABE2-5FD3-4B4F-A237-8A4DE23EE9A7}" srcId="{6D65D683-C426-49BA-A3FE-23ECDFAB1ABF}" destId="{48CF1E74-DE49-9843-A82A-9C3386AE1F0C}" srcOrd="2" destOrd="0" parTransId="{C7D25B84-461F-D243-BECE-A45F9AE4BA5B}" sibTransId="{BF956006-C4EA-CE4C-90FE-F8A2AB4ACCAC}"/>
    <dgm:cxn modelId="{54479AD5-5FF9-EF43-A097-A3D1B6E4181B}" type="presOf" srcId="{4296346F-621E-432F-887C-521DEA50E5BA}" destId="{334EFB88-E4B2-48CA-AF44-8B3BA9025EE1}" srcOrd="0" destOrd="0" presId="urn:microsoft.com/office/officeart/2005/8/layout/pyramid1"/>
    <dgm:cxn modelId="{7E1CE7AB-80DA-41A0-BF53-A2DC7C705CDA}" srcId="{6D65D683-C426-49BA-A3FE-23ECDFAB1ABF}" destId="{3BD391A8-5ADE-4FC1-97D4-A69DD65D6325}" srcOrd="4" destOrd="0" parTransId="{55CEAFD3-8022-4545-AC17-13C2E00CF176}" sibTransId="{91AAAE61-8C86-459B-904B-18B685F3C8E0}"/>
    <dgm:cxn modelId="{965A4F5A-D706-C943-B478-F9F1F5C1CB16}" type="presParOf" srcId="{4BD863B1-AA1B-4FC1-A9C1-452E5F64E524}" destId="{44DFA01F-EC74-4DCE-B2B9-1FC7BEDD54C1}" srcOrd="0" destOrd="0" presId="urn:microsoft.com/office/officeart/2005/8/layout/pyramid1"/>
    <dgm:cxn modelId="{96C231B9-BE13-9F4E-AFCC-BB402C386695}" type="presParOf" srcId="{44DFA01F-EC74-4DCE-B2B9-1FC7BEDD54C1}" destId="{30944956-C61E-4826-9C63-2B059A963C53}" srcOrd="0" destOrd="0" presId="urn:microsoft.com/office/officeart/2005/8/layout/pyramid1"/>
    <dgm:cxn modelId="{34E97E6B-2B8E-CC4D-88DE-0457D6E0F8FE}" type="presParOf" srcId="{44DFA01F-EC74-4DCE-B2B9-1FC7BEDD54C1}" destId="{C42A9F40-7793-4167-8902-646D0C003985}" srcOrd="1" destOrd="0" presId="urn:microsoft.com/office/officeart/2005/8/layout/pyramid1"/>
    <dgm:cxn modelId="{F1156546-90CE-8740-83B3-F65C9E2C83E3}" type="presParOf" srcId="{4BD863B1-AA1B-4FC1-A9C1-452E5F64E524}" destId="{BD54012A-C802-42A2-B9FD-A879393BE3F4}" srcOrd="1" destOrd="0" presId="urn:microsoft.com/office/officeart/2005/8/layout/pyramid1"/>
    <dgm:cxn modelId="{8CBCE497-0F7B-A444-82B3-E66DA243ADCF}" type="presParOf" srcId="{BD54012A-C802-42A2-B9FD-A879393BE3F4}" destId="{334EFB88-E4B2-48CA-AF44-8B3BA9025EE1}" srcOrd="0" destOrd="0" presId="urn:microsoft.com/office/officeart/2005/8/layout/pyramid1"/>
    <dgm:cxn modelId="{DBD7443B-C908-9C41-A2A0-359EAABF7D8E}" type="presParOf" srcId="{BD54012A-C802-42A2-B9FD-A879393BE3F4}" destId="{88A60B42-0133-4548-847C-1386D2F1CBCD}" srcOrd="1" destOrd="0" presId="urn:microsoft.com/office/officeart/2005/8/layout/pyramid1"/>
    <dgm:cxn modelId="{84E65A53-0FDD-B84D-907A-25A98819671B}" type="presParOf" srcId="{4BD863B1-AA1B-4FC1-A9C1-452E5F64E524}" destId="{C4A1F9B5-CCA7-C34C-BE00-1367C293E790}" srcOrd="2" destOrd="0" presId="urn:microsoft.com/office/officeart/2005/8/layout/pyramid1"/>
    <dgm:cxn modelId="{E9E91F15-C763-C748-862A-9C879950EAB5}" type="presParOf" srcId="{C4A1F9B5-CCA7-C34C-BE00-1367C293E790}" destId="{C8544364-35BB-7B4F-A4AA-681421FEA75D}" srcOrd="0" destOrd="0" presId="urn:microsoft.com/office/officeart/2005/8/layout/pyramid1"/>
    <dgm:cxn modelId="{E73BE6D1-B731-8946-9B4F-B20B76EF6188}" type="presParOf" srcId="{C4A1F9B5-CCA7-C34C-BE00-1367C293E790}" destId="{5B470CE1-C2ED-644B-8CC0-174A4E956714}" srcOrd="1" destOrd="0" presId="urn:microsoft.com/office/officeart/2005/8/layout/pyramid1"/>
    <dgm:cxn modelId="{A2F49619-8401-084E-8DDB-77F88497CDE3}" type="presParOf" srcId="{4BD863B1-AA1B-4FC1-A9C1-452E5F64E524}" destId="{F832FB72-24BD-C342-9541-9F8C00AD27CD}" srcOrd="3" destOrd="0" presId="urn:microsoft.com/office/officeart/2005/8/layout/pyramid1"/>
    <dgm:cxn modelId="{30EE583B-A6F9-404F-82FE-17D206282E4B}" type="presParOf" srcId="{F832FB72-24BD-C342-9541-9F8C00AD27CD}" destId="{3D486276-BD04-9A4B-B3F6-D873D67E712E}" srcOrd="0" destOrd="0" presId="urn:microsoft.com/office/officeart/2005/8/layout/pyramid1"/>
    <dgm:cxn modelId="{75B0DC93-2F31-4B4F-A81B-D6DAF5DDB96D}" type="presParOf" srcId="{F832FB72-24BD-C342-9541-9F8C00AD27CD}" destId="{F6DDC260-91D0-6342-8EF5-62D99008E086}" srcOrd="1" destOrd="0" presId="urn:microsoft.com/office/officeart/2005/8/layout/pyramid1"/>
    <dgm:cxn modelId="{B231810C-AE30-4D45-AA20-924ACEA33D48}" type="presParOf" srcId="{4BD863B1-AA1B-4FC1-A9C1-452E5F64E524}" destId="{66E50CD3-EADB-4675-85CE-C0F04EA05719}" srcOrd="4" destOrd="0" presId="urn:microsoft.com/office/officeart/2005/8/layout/pyramid1"/>
    <dgm:cxn modelId="{AFEB8955-1B05-2248-8D83-9C6476A7A470}" type="presParOf" srcId="{66E50CD3-EADB-4675-85CE-C0F04EA05719}" destId="{CC377000-1CC1-469D-8622-6AB660498F70}" srcOrd="0" destOrd="0" presId="urn:microsoft.com/office/officeart/2005/8/layout/pyramid1"/>
    <dgm:cxn modelId="{B7941F82-0A9E-5B45-932E-AAB0FD5CD6B0}" type="presParOf" srcId="{66E50CD3-EADB-4675-85CE-C0F04EA05719}" destId="{994B67F4-7F49-4694-8CFA-16A660A9553F}" srcOrd="1" destOrd="0" presId="urn:microsoft.com/office/officeart/2005/8/layout/pyramid1"/>
  </dgm:cxnLst>
  <dgm:bg/>
  <dgm:whole/>
</dgm:dataModel>
</file>

<file path=ppt/diagrams/data6.xml><?xml version="1.0" encoding="utf-8"?>
<dgm:dataModel xmlns:dgm="http://schemas.openxmlformats.org/drawingml/2006/diagram" xmlns:a="http://schemas.openxmlformats.org/drawingml/2006/main">
  <dgm:ptLst>
    <dgm:pt modelId="{6D65D683-C426-49BA-A3FE-23ECDFAB1ABF}" type="doc">
      <dgm:prSet loTypeId="urn:microsoft.com/office/officeart/2005/8/layout/pyramid1" loCatId="pyramid" qsTypeId="urn:microsoft.com/office/officeart/2005/8/quickstyle/simple3" qsCatId="simple" csTypeId="urn:microsoft.com/office/officeart/2005/8/colors/colorful5" csCatId="colorful" phldr="1"/>
      <dgm:spPr/>
    </dgm:pt>
    <dgm:pt modelId="{7D3FF73C-E6AB-4127-A400-EBA8DB5E1D25}">
      <dgm:prSet phldrT="[Text]"/>
      <dgm:spPr/>
      <dgm:t>
        <a:bodyPr/>
        <a:lstStyle/>
        <a:p>
          <a:r>
            <a:rPr lang="en-US" dirty="0" smtClean="0">
              <a:solidFill>
                <a:srgbClr val="FFF39D"/>
              </a:solidFill>
            </a:rPr>
            <a:t>Inattention</a:t>
          </a:r>
          <a:r>
            <a:rPr lang="en-US" dirty="0" smtClean="0"/>
            <a:t> </a:t>
          </a:r>
          <a:r>
            <a:rPr lang="en-US" dirty="0" smtClean="0">
              <a:solidFill>
                <a:srgbClr val="FFF39D"/>
              </a:solidFill>
            </a:rPr>
            <a:t>to Results</a:t>
          </a:r>
          <a:endParaRPr lang="en-US" dirty="0">
            <a:solidFill>
              <a:srgbClr val="FFF39D"/>
            </a:solidFill>
          </a:endParaRPr>
        </a:p>
      </dgm:t>
    </dgm:pt>
    <dgm:pt modelId="{63D1FD41-B08B-4825-A3F7-D8DDEB64D4E1}" type="parTrans" cxnId="{506378FF-109F-4B90-8891-38E437FF7398}">
      <dgm:prSet/>
      <dgm:spPr/>
      <dgm:t>
        <a:bodyPr/>
        <a:lstStyle/>
        <a:p>
          <a:endParaRPr lang="en-US"/>
        </a:p>
      </dgm:t>
    </dgm:pt>
    <dgm:pt modelId="{BAE109FA-389C-4B34-8EAF-8B9274E824D2}" type="sibTrans" cxnId="{506378FF-109F-4B90-8891-38E437FF7398}">
      <dgm:prSet/>
      <dgm:spPr/>
      <dgm:t>
        <a:bodyPr/>
        <a:lstStyle/>
        <a:p>
          <a:endParaRPr lang="en-US"/>
        </a:p>
      </dgm:t>
    </dgm:pt>
    <dgm:pt modelId="{4296346F-621E-432F-887C-521DEA50E5BA}">
      <dgm:prSet phldrT="[Text]"/>
      <dgm:spPr/>
      <dgm:t>
        <a:bodyPr/>
        <a:lstStyle/>
        <a:p>
          <a:endParaRPr lang="en-US" dirty="0"/>
        </a:p>
      </dgm:t>
    </dgm:pt>
    <dgm:pt modelId="{51F41D31-33BD-4AD0-8B88-C42B1BAB9F99}" type="parTrans" cxnId="{2A684EDF-F776-450E-91B5-1D5A2FEDF5DD}">
      <dgm:prSet/>
      <dgm:spPr/>
      <dgm:t>
        <a:bodyPr/>
        <a:lstStyle/>
        <a:p>
          <a:endParaRPr lang="en-US"/>
        </a:p>
      </dgm:t>
    </dgm:pt>
    <dgm:pt modelId="{2BF7C604-970E-4FF8-92F3-7037F5ED9916}" type="sibTrans" cxnId="{2A684EDF-F776-450E-91B5-1D5A2FEDF5DD}">
      <dgm:prSet/>
      <dgm:spPr/>
      <dgm:t>
        <a:bodyPr/>
        <a:lstStyle/>
        <a:p>
          <a:endParaRPr lang="en-US"/>
        </a:p>
      </dgm:t>
    </dgm:pt>
    <dgm:pt modelId="{BA1CB641-B7B1-4EF4-BF5D-D97927848BC8}">
      <dgm:prSet phldrT="[Text]"/>
      <dgm:spPr/>
      <dgm:t>
        <a:bodyPr/>
        <a:lstStyle/>
        <a:p>
          <a:endParaRPr lang="en-US" dirty="0"/>
        </a:p>
      </dgm:t>
    </dgm:pt>
    <dgm:pt modelId="{7160EE7A-5EEB-466C-8EA8-301BDA110C0D}" type="parTrans" cxnId="{0BA236A7-E680-4070-80CD-2E7957755EF0}">
      <dgm:prSet/>
      <dgm:spPr/>
      <dgm:t>
        <a:bodyPr/>
        <a:lstStyle/>
        <a:p>
          <a:endParaRPr lang="en-US"/>
        </a:p>
      </dgm:t>
    </dgm:pt>
    <dgm:pt modelId="{405FFC1B-D3CA-4778-8FA5-89E157CE45DF}" type="sibTrans" cxnId="{0BA236A7-E680-4070-80CD-2E7957755EF0}">
      <dgm:prSet/>
      <dgm:spPr/>
      <dgm:t>
        <a:bodyPr/>
        <a:lstStyle/>
        <a:p>
          <a:endParaRPr lang="en-US"/>
        </a:p>
      </dgm:t>
    </dgm:pt>
    <dgm:pt modelId="{3BD391A8-5ADE-4FC1-97D4-A69DD65D6325}">
      <dgm:prSet phldrT="[Text]"/>
      <dgm:spPr/>
      <dgm:t>
        <a:bodyPr/>
        <a:lstStyle/>
        <a:p>
          <a:endParaRPr lang="en-US" dirty="0">
            <a:solidFill>
              <a:schemeClr val="tx2"/>
            </a:solidFill>
          </a:endParaRPr>
        </a:p>
      </dgm:t>
    </dgm:pt>
    <dgm:pt modelId="{55CEAFD3-8022-4545-AC17-13C2E00CF176}" type="parTrans" cxnId="{7E1CE7AB-80DA-41A0-BF53-A2DC7C705CDA}">
      <dgm:prSet/>
      <dgm:spPr/>
      <dgm:t>
        <a:bodyPr/>
        <a:lstStyle/>
        <a:p>
          <a:endParaRPr lang="en-US"/>
        </a:p>
      </dgm:t>
    </dgm:pt>
    <dgm:pt modelId="{91AAAE61-8C86-459B-904B-18B685F3C8E0}" type="sibTrans" cxnId="{7E1CE7AB-80DA-41A0-BF53-A2DC7C705CDA}">
      <dgm:prSet/>
      <dgm:spPr/>
      <dgm:t>
        <a:bodyPr/>
        <a:lstStyle/>
        <a:p>
          <a:endParaRPr lang="en-US"/>
        </a:p>
      </dgm:t>
    </dgm:pt>
    <dgm:pt modelId="{ACFBC43F-2B2D-CF44-AFB3-325E4BAE45F4}">
      <dgm:prSet/>
      <dgm:spPr/>
      <dgm:t>
        <a:bodyPr/>
        <a:lstStyle/>
        <a:p>
          <a:endParaRPr lang="en-US" dirty="0">
            <a:solidFill>
              <a:schemeClr val="tx2"/>
            </a:solidFill>
          </a:endParaRPr>
        </a:p>
      </dgm:t>
    </dgm:pt>
    <dgm:pt modelId="{FF2A0B3C-1883-9541-8557-2C8E38E2FD12}" type="parTrans" cxnId="{4C765B37-60F1-8440-BFEC-5F685EC68FAC}">
      <dgm:prSet/>
      <dgm:spPr/>
      <dgm:t>
        <a:bodyPr/>
        <a:lstStyle/>
        <a:p>
          <a:endParaRPr lang="en-US"/>
        </a:p>
      </dgm:t>
    </dgm:pt>
    <dgm:pt modelId="{2FD2D7E3-C74C-0D42-87B4-D779A6C1CC99}" type="sibTrans" cxnId="{4C765B37-60F1-8440-BFEC-5F685EC68FAC}">
      <dgm:prSet/>
      <dgm:spPr/>
      <dgm:t>
        <a:bodyPr/>
        <a:lstStyle/>
        <a:p>
          <a:endParaRPr lang="en-US"/>
        </a:p>
      </dgm:t>
    </dgm:pt>
    <dgm:pt modelId="{4BD863B1-AA1B-4FC1-A9C1-452E5F64E524}" type="pres">
      <dgm:prSet presAssocID="{6D65D683-C426-49BA-A3FE-23ECDFAB1ABF}" presName="Name0" presStyleCnt="0">
        <dgm:presLayoutVars>
          <dgm:dir/>
          <dgm:animLvl val="lvl"/>
          <dgm:resizeHandles val="exact"/>
        </dgm:presLayoutVars>
      </dgm:prSet>
      <dgm:spPr/>
    </dgm:pt>
    <dgm:pt modelId="{44DFA01F-EC74-4DCE-B2B9-1FC7BEDD54C1}" type="pres">
      <dgm:prSet presAssocID="{7D3FF73C-E6AB-4127-A400-EBA8DB5E1D25}" presName="Name8" presStyleCnt="0"/>
      <dgm:spPr/>
    </dgm:pt>
    <dgm:pt modelId="{30944956-C61E-4826-9C63-2B059A963C53}" type="pres">
      <dgm:prSet presAssocID="{7D3FF73C-E6AB-4127-A400-EBA8DB5E1D25}" presName="level" presStyleLbl="node1" presStyleIdx="0" presStyleCnt="5" custLinFactNeighborY="-9434">
        <dgm:presLayoutVars>
          <dgm:chMax val="1"/>
          <dgm:bulletEnabled val="1"/>
        </dgm:presLayoutVars>
      </dgm:prSet>
      <dgm:spPr/>
      <dgm:t>
        <a:bodyPr/>
        <a:lstStyle/>
        <a:p>
          <a:endParaRPr lang="en-US"/>
        </a:p>
      </dgm:t>
    </dgm:pt>
    <dgm:pt modelId="{C42A9F40-7793-4167-8902-646D0C003985}" type="pres">
      <dgm:prSet presAssocID="{7D3FF73C-E6AB-4127-A400-EBA8DB5E1D25}" presName="levelTx" presStyleLbl="revTx" presStyleIdx="0" presStyleCnt="0">
        <dgm:presLayoutVars>
          <dgm:chMax val="1"/>
          <dgm:bulletEnabled val="1"/>
        </dgm:presLayoutVars>
      </dgm:prSet>
      <dgm:spPr/>
      <dgm:t>
        <a:bodyPr/>
        <a:lstStyle/>
        <a:p>
          <a:endParaRPr lang="en-US"/>
        </a:p>
      </dgm:t>
    </dgm:pt>
    <dgm:pt modelId="{BD54012A-C802-42A2-B9FD-A879393BE3F4}" type="pres">
      <dgm:prSet presAssocID="{4296346F-621E-432F-887C-521DEA50E5BA}" presName="Name8" presStyleCnt="0"/>
      <dgm:spPr/>
    </dgm:pt>
    <dgm:pt modelId="{334EFB88-E4B2-48CA-AF44-8B3BA9025EE1}" type="pres">
      <dgm:prSet presAssocID="{4296346F-621E-432F-887C-521DEA50E5BA}" presName="level" presStyleLbl="node1" presStyleIdx="1" presStyleCnt="5">
        <dgm:presLayoutVars>
          <dgm:chMax val="1"/>
          <dgm:bulletEnabled val="1"/>
        </dgm:presLayoutVars>
      </dgm:prSet>
      <dgm:spPr/>
      <dgm:t>
        <a:bodyPr/>
        <a:lstStyle/>
        <a:p>
          <a:endParaRPr lang="en-US"/>
        </a:p>
      </dgm:t>
    </dgm:pt>
    <dgm:pt modelId="{88A60B42-0133-4548-847C-1386D2F1CBCD}" type="pres">
      <dgm:prSet presAssocID="{4296346F-621E-432F-887C-521DEA50E5BA}" presName="levelTx" presStyleLbl="revTx" presStyleIdx="0" presStyleCnt="0">
        <dgm:presLayoutVars>
          <dgm:chMax val="1"/>
          <dgm:bulletEnabled val="1"/>
        </dgm:presLayoutVars>
      </dgm:prSet>
      <dgm:spPr/>
      <dgm:t>
        <a:bodyPr/>
        <a:lstStyle/>
        <a:p>
          <a:endParaRPr lang="en-US"/>
        </a:p>
      </dgm:t>
    </dgm:pt>
    <dgm:pt modelId="{69314C6C-E4FC-40F1-92A1-4306705BD61D}" type="pres">
      <dgm:prSet presAssocID="{BA1CB641-B7B1-4EF4-BF5D-D97927848BC8}" presName="Name8" presStyleCnt="0"/>
      <dgm:spPr/>
    </dgm:pt>
    <dgm:pt modelId="{7F65AED8-06E4-410D-9DE7-12F35F1D247A}" type="pres">
      <dgm:prSet presAssocID="{BA1CB641-B7B1-4EF4-BF5D-D97927848BC8}" presName="level" presStyleLbl="node1" presStyleIdx="2" presStyleCnt="5">
        <dgm:presLayoutVars>
          <dgm:chMax val="1"/>
          <dgm:bulletEnabled val="1"/>
        </dgm:presLayoutVars>
      </dgm:prSet>
      <dgm:spPr/>
      <dgm:t>
        <a:bodyPr/>
        <a:lstStyle/>
        <a:p>
          <a:endParaRPr lang="en-US"/>
        </a:p>
      </dgm:t>
    </dgm:pt>
    <dgm:pt modelId="{9E3CB281-7F61-4BCC-9576-8A04BBB388C3}" type="pres">
      <dgm:prSet presAssocID="{BA1CB641-B7B1-4EF4-BF5D-D97927848BC8}" presName="levelTx" presStyleLbl="revTx" presStyleIdx="0" presStyleCnt="0">
        <dgm:presLayoutVars>
          <dgm:chMax val="1"/>
          <dgm:bulletEnabled val="1"/>
        </dgm:presLayoutVars>
      </dgm:prSet>
      <dgm:spPr/>
      <dgm:t>
        <a:bodyPr/>
        <a:lstStyle/>
        <a:p>
          <a:endParaRPr lang="en-US"/>
        </a:p>
      </dgm:t>
    </dgm:pt>
    <dgm:pt modelId="{F832FB72-24BD-C342-9541-9F8C00AD27CD}" type="pres">
      <dgm:prSet presAssocID="{ACFBC43F-2B2D-CF44-AFB3-325E4BAE45F4}" presName="Name8" presStyleCnt="0"/>
      <dgm:spPr/>
    </dgm:pt>
    <dgm:pt modelId="{3D486276-BD04-9A4B-B3F6-D873D67E712E}" type="pres">
      <dgm:prSet presAssocID="{ACFBC43F-2B2D-CF44-AFB3-325E4BAE45F4}" presName="level" presStyleLbl="node1" presStyleIdx="3" presStyleCnt="5">
        <dgm:presLayoutVars>
          <dgm:chMax val="1"/>
          <dgm:bulletEnabled val="1"/>
        </dgm:presLayoutVars>
      </dgm:prSet>
      <dgm:spPr/>
      <dgm:t>
        <a:bodyPr/>
        <a:lstStyle/>
        <a:p>
          <a:endParaRPr lang="en-US"/>
        </a:p>
      </dgm:t>
    </dgm:pt>
    <dgm:pt modelId="{F6DDC260-91D0-6342-8EF5-62D99008E086}" type="pres">
      <dgm:prSet presAssocID="{ACFBC43F-2B2D-CF44-AFB3-325E4BAE45F4}" presName="levelTx" presStyleLbl="revTx" presStyleIdx="0" presStyleCnt="0">
        <dgm:presLayoutVars>
          <dgm:chMax val="1"/>
          <dgm:bulletEnabled val="1"/>
        </dgm:presLayoutVars>
      </dgm:prSet>
      <dgm:spPr/>
      <dgm:t>
        <a:bodyPr/>
        <a:lstStyle/>
        <a:p>
          <a:endParaRPr lang="en-US"/>
        </a:p>
      </dgm:t>
    </dgm:pt>
    <dgm:pt modelId="{66E50CD3-EADB-4675-85CE-C0F04EA05719}" type="pres">
      <dgm:prSet presAssocID="{3BD391A8-5ADE-4FC1-97D4-A69DD65D6325}" presName="Name8" presStyleCnt="0"/>
      <dgm:spPr/>
    </dgm:pt>
    <dgm:pt modelId="{CC377000-1CC1-469D-8622-6AB660498F70}" type="pres">
      <dgm:prSet presAssocID="{3BD391A8-5ADE-4FC1-97D4-A69DD65D6325}" presName="level" presStyleLbl="node1" presStyleIdx="4" presStyleCnt="5">
        <dgm:presLayoutVars>
          <dgm:chMax val="1"/>
          <dgm:bulletEnabled val="1"/>
        </dgm:presLayoutVars>
      </dgm:prSet>
      <dgm:spPr/>
      <dgm:t>
        <a:bodyPr/>
        <a:lstStyle/>
        <a:p>
          <a:endParaRPr lang="en-US"/>
        </a:p>
      </dgm:t>
    </dgm:pt>
    <dgm:pt modelId="{994B67F4-7F49-4694-8CFA-16A660A9553F}" type="pres">
      <dgm:prSet presAssocID="{3BD391A8-5ADE-4FC1-97D4-A69DD65D6325}" presName="levelTx" presStyleLbl="revTx" presStyleIdx="0" presStyleCnt="0">
        <dgm:presLayoutVars>
          <dgm:chMax val="1"/>
          <dgm:bulletEnabled val="1"/>
        </dgm:presLayoutVars>
      </dgm:prSet>
      <dgm:spPr/>
      <dgm:t>
        <a:bodyPr/>
        <a:lstStyle/>
        <a:p>
          <a:endParaRPr lang="en-US"/>
        </a:p>
      </dgm:t>
    </dgm:pt>
  </dgm:ptLst>
  <dgm:cxnLst>
    <dgm:cxn modelId="{4C765B37-60F1-8440-BFEC-5F685EC68FAC}" srcId="{6D65D683-C426-49BA-A3FE-23ECDFAB1ABF}" destId="{ACFBC43F-2B2D-CF44-AFB3-325E4BAE45F4}" srcOrd="3" destOrd="0" parTransId="{FF2A0B3C-1883-9541-8557-2C8E38E2FD12}" sibTransId="{2FD2D7E3-C74C-0D42-87B4-D779A6C1CC99}"/>
    <dgm:cxn modelId="{1F1EEDA3-F437-9744-85F6-28C52AFF0D98}" type="presOf" srcId="{BA1CB641-B7B1-4EF4-BF5D-D97927848BC8}" destId="{9E3CB281-7F61-4BCC-9576-8A04BBB388C3}" srcOrd="1" destOrd="0" presId="urn:microsoft.com/office/officeart/2005/8/layout/pyramid1"/>
    <dgm:cxn modelId="{506378FF-109F-4B90-8891-38E437FF7398}" srcId="{6D65D683-C426-49BA-A3FE-23ECDFAB1ABF}" destId="{7D3FF73C-E6AB-4127-A400-EBA8DB5E1D25}" srcOrd="0" destOrd="0" parTransId="{63D1FD41-B08B-4825-A3F7-D8DDEB64D4E1}" sibTransId="{BAE109FA-389C-4B34-8EAF-8B9274E824D2}"/>
    <dgm:cxn modelId="{740C6089-7E32-4544-8F63-74D6CD939F5F}" type="presOf" srcId="{3BD391A8-5ADE-4FC1-97D4-A69DD65D6325}" destId="{CC377000-1CC1-469D-8622-6AB660498F70}" srcOrd="0" destOrd="0" presId="urn:microsoft.com/office/officeart/2005/8/layout/pyramid1"/>
    <dgm:cxn modelId="{0D6D4639-1A1E-A44B-B416-AC9098A8239E}" type="presOf" srcId="{7D3FF73C-E6AB-4127-A400-EBA8DB5E1D25}" destId="{30944956-C61E-4826-9C63-2B059A963C53}" srcOrd="0" destOrd="0" presId="urn:microsoft.com/office/officeart/2005/8/layout/pyramid1"/>
    <dgm:cxn modelId="{ABC00814-F135-E94E-AE62-1833A68FA7A2}" type="presOf" srcId="{4296346F-621E-432F-887C-521DEA50E5BA}" destId="{334EFB88-E4B2-48CA-AF44-8B3BA9025EE1}" srcOrd="0" destOrd="0" presId="urn:microsoft.com/office/officeart/2005/8/layout/pyramid1"/>
    <dgm:cxn modelId="{0442B9EF-F6CF-9945-822E-3B7E78CCC739}" type="presOf" srcId="{7D3FF73C-E6AB-4127-A400-EBA8DB5E1D25}" destId="{C42A9F40-7793-4167-8902-646D0C003985}" srcOrd="1" destOrd="0" presId="urn:microsoft.com/office/officeart/2005/8/layout/pyramid1"/>
    <dgm:cxn modelId="{2A684EDF-F776-450E-91B5-1D5A2FEDF5DD}" srcId="{6D65D683-C426-49BA-A3FE-23ECDFAB1ABF}" destId="{4296346F-621E-432F-887C-521DEA50E5BA}" srcOrd="1" destOrd="0" parTransId="{51F41D31-33BD-4AD0-8B88-C42B1BAB9F99}" sibTransId="{2BF7C604-970E-4FF8-92F3-7037F5ED9916}"/>
    <dgm:cxn modelId="{0BA236A7-E680-4070-80CD-2E7957755EF0}" srcId="{6D65D683-C426-49BA-A3FE-23ECDFAB1ABF}" destId="{BA1CB641-B7B1-4EF4-BF5D-D97927848BC8}" srcOrd="2" destOrd="0" parTransId="{7160EE7A-5EEB-466C-8EA8-301BDA110C0D}" sibTransId="{405FFC1B-D3CA-4778-8FA5-89E157CE45DF}"/>
    <dgm:cxn modelId="{5A0511FF-5FF4-EF4E-BEFD-7B29E0154303}" type="presOf" srcId="{4296346F-621E-432F-887C-521DEA50E5BA}" destId="{88A60B42-0133-4548-847C-1386D2F1CBCD}" srcOrd="1" destOrd="0" presId="urn:microsoft.com/office/officeart/2005/8/layout/pyramid1"/>
    <dgm:cxn modelId="{DB8F6121-AD97-874F-91ED-C3C0D073B41E}" type="presOf" srcId="{BA1CB641-B7B1-4EF4-BF5D-D97927848BC8}" destId="{7F65AED8-06E4-410D-9DE7-12F35F1D247A}" srcOrd="0" destOrd="0" presId="urn:microsoft.com/office/officeart/2005/8/layout/pyramid1"/>
    <dgm:cxn modelId="{55632F1A-9842-794C-9F77-B162548AACE5}" type="presOf" srcId="{6D65D683-C426-49BA-A3FE-23ECDFAB1ABF}" destId="{4BD863B1-AA1B-4FC1-A9C1-452E5F64E524}" srcOrd="0" destOrd="0" presId="urn:microsoft.com/office/officeart/2005/8/layout/pyramid1"/>
    <dgm:cxn modelId="{D117EFED-992E-4E46-8251-551056887744}" type="presOf" srcId="{ACFBC43F-2B2D-CF44-AFB3-325E4BAE45F4}" destId="{F6DDC260-91D0-6342-8EF5-62D99008E086}" srcOrd="1" destOrd="0" presId="urn:microsoft.com/office/officeart/2005/8/layout/pyramid1"/>
    <dgm:cxn modelId="{8BC3932F-14C4-D84C-9C9E-C65CC9B060CE}" type="presOf" srcId="{3BD391A8-5ADE-4FC1-97D4-A69DD65D6325}" destId="{994B67F4-7F49-4694-8CFA-16A660A9553F}" srcOrd="1" destOrd="0" presId="urn:microsoft.com/office/officeart/2005/8/layout/pyramid1"/>
    <dgm:cxn modelId="{7E1CE7AB-80DA-41A0-BF53-A2DC7C705CDA}" srcId="{6D65D683-C426-49BA-A3FE-23ECDFAB1ABF}" destId="{3BD391A8-5ADE-4FC1-97D4-A69DD65D6325}" srcOrd="4" destOrd="0" parTransId="{55CEAFD3-8022-4545-AC17-13C2E00CF176}" sibTransId="{91AAAE61-8C86-459B-904B-18B685F3C8E0}"/>
    <dgm:cxn modelId="{4EE552F6-38FD-7947-B7FC-0B64D9070ED4}" type="presOf" srcId="{ACFBC43F-2B2D-CF44-AFB3-325E4BAE45F4}" destId="{3D486276-BD04-9A4B-B3F6-D873D67E712E}" srcOrd="0" destOrd="0" presId="urn:microsoft.com/office/officeart/2005/8/layout/pyramid1"/>
    <dgm:cxn modelId="{749DB04B-2CEC-BA44-AA2A-D6874E8E5CC0}" type="presParOf" srcId="{4BD863B1-AA1B-4FC1-A9C1-452E5F64E524}" destId="{44DFA01F-EC74-4DCE-B2B9-1FC7BEDD54C1}" srcOrd="0" destOrd="0" presId="urn:microsoft.com/office/officeart/2005/8/layout/pyramid1"/>
    <dgm:cxn modelId="{AB2E6869-9866-8F46-874D-5C10934C4DE2}" type="presParOf" srcId="{44DFA01F-EC74-4DCE-B2B9-1FC7BEDD54C1}" destId="{30944956-C61E-4826-9C63-2B059A963C53}" srcOrd="0" destOrd="0" presId="urn:microsoft.com/office/officeart/2005/8/layout/pyramid1"/>
    <dgm:cxn modelId="{AD7AB22B-3321-1748-AD1B-67301329A587}" type="presParOf" srcId="{44DFA01F-EC74-4DCE-B2B9-1FC7BEDD54C1}" destId="{C42A9F40-7793-4167-8902-646D0C003985}" srcOrd="1" destOrd="0" presId="urn:microsoft.com/office/officeart/2005/8/layout/pyramid1"/>
    <dgm:cxn modelId="{F201E9BD-3638-8E4F-9AA1-6C188674104F}" type="presParOf" srcId="{4BD863B1-AA1B-4FC1-A9C1-452E5F64E524}" destId="{BD54012A-C802-42A2-B9FD-A879393BE3F4}" srcOrd="1" destOrd="0" presId="urn:microsoft.com/office/officeart/2005/8/layout/pyramid1"/>
    <dgm:cxn modelId="{31FCB0C5-ABB8-D044-B01C-EBC6F0EF1FA3}" type="presParOf" srcId="{BD54012A-C802-42A2-B9FD-A879393BE3F4}" destId="{334EFB88-E4B2-48CA-AF44-8B3BA9025EE1}" srcOrd="0" destOrd="0" presId="urn:microsoft.com/office/officeart/2005/8/layout/pyramid1"/>
    <dgm:cxn modelId="{17C92699-D10B-2847-8C89-4A7954F2E70E}" type="presParOf" srcId="{BD54012A-C802-42A2-B9FD-A879393BE3F4}" destId="{88A60B42-0133-4548-847C-1386D2F1CBCD}" srcOrd="1" destOrd="0" presId="urn:microsoft.com/office/officeart/2005/8/layout/pyramid1"/>
    <dgm:cxn modelId="{EF365885-0AEE-B843-9AEE-868D7C057F51}" type="presParOf" srcId="{4BD863B1-AA1B-4FC1-A9C1-452E5F64E524}" destId="{69314C6C-E4FC-40F1-92A1-4306705BD61D}" srcOrd="2" destOrd="0" presId="urn:microsoft.com/office/officeart/2005/8/layout/pyramid1"/>
    <dgm:cxn modelId="{6E018B7F-487F-AC4C-A0DB-FA8D318CD387}" type="presParOf" srcId="{69314C6C-E4FC-40F1-92A1-4306705BD61D}" destId="{7F65AED8-06E4-410D-9DE7-12F35F1D247A}" srcOrd="0" destOrd="0" presId="urn:microsoft.com/office/officeart/2005/8/layout/pyramid1"/>
    <dgm:cxn modelId="{9783259F-12D7-C645-8D61-75E715817BD9}" type="presParOf" srcId="{69314C6C-E4FC-40F1-92A1-4306705BD61D}" destId="{9E3CB281-7F61-4BCC-9576-8A04BBB388C3}" srcOrd="1" destOrd="0" presId="urn:microsoft.com/office/officeart/2005/8/layout/pyramid1"/>
    <dgm:cxn modelId="{2D1C4248-2C67-5A49-B758-AC047881E3A9}" type="presParOf" srcId="{4BD863B1-AA1B-4FC1-A9C1-452E5F64E524}" destId="{F832FB72-24BD-C342-9541-9F8C00AD27CD}" srcOrd="3" destOrd="0" presId="urn:microsoft.com/office/officeart/2005/8/layout/pyramid1"/>
    <dgm:cxn modelId="{087889EC-B78E-4A46-B757-7F8338697CCB}" type="presParOf" srcId="{F832FB72-24BD-C342-9541-9F8C00AD27CD}" destId="{3D486276-BD04-9A4B-B3F6-D873D67E712E}" srcOrd="0" destOrd="0" presId="urn:microsoft.com/office/officeart/2005/8/layout/pyramid1"/>
    <dgm:cxn modelId="{F096EB6B-945D-C74A-A312-744AD773A15D}" type="presParOf" srcId="{F832FB72-24BD-C342-9541-9F8C00AD27CD}" destId="{F6DDC260-91D0-6342-8EF5-62D99008E086}" srcOrd="1" destOrd="0" presId="urn:microsoft.com/office/officeart/2005/8/layout/pyramid1"/>
    <dgm:cxn modelId="{F3F9AA11-8D39-B648-BE19-050A8E3724A8}" type="presParOf" srcId="{4BD863B1-AA1B-4FC1-A9C1-452E5F64E524}" destId="{66E50CD3-EADB-4675-85CE-C0F04EA05719}" srcOrd="4" destOrd="0" presId="urn:microsoft.com/office/officeart/2005/8/layout/pyramid1"/>
    <dgm:cxn modelId="{A8E1F13A-C088-4A4E-A23E-4FF8504A5223}" type="presParOf" srcId="{66E50CD3-EADB-4675-85CE-C0F04EA05719}" destId="{CC377000-1CC1-469D-8622-6AB660498F70}" srcOrd="0" destOrd="0" presId="urn:microsoft.com/office/officeart/2005/8/layout/pyramid1"/>
    <dgm:cxn modelId="{512DCEAE-916F-CC4E-B82C-E27524A602D7}" type="presParOf" srcId="{66E50CD3-EADB-4675-85CE-C0F04EA05719}" destId="{994B67F4-7F49-4694-8CFA-16A660A9553F}" srcOrd="1" destOrd="0" presId="urn:microsoft.com/office/officeart/2005/8/layout/pyramid1"/>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44956-C61E-4826-9C63-2B059A963C53}">
      <dsp:nvSpPr>
        <dsp:cNvPr id="0" name=""/>
        <dsp:cNvSpPr/>
      </dsp:nvSpPr>
      <dsp:spPr>
        <a:xfrm>
          <a:off x="2590800" y="0"/>
          <a:ext cx="1295400" cy="899160"/>
        </a:xfrm>
        <a:prstGeom prst="trapezoid">
          <a:avLst>
            <a:gd name="adj" fmla="val 72034"/>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Inattention to Results</a:t>
          </a:r>
          <a:endParaRPr lang="en-US" sz="2000" kern="1200" dirty="0"/>
        </a:p>
      </dsp:txBody>
      <dsp:txXfrm>
        <a:off x="2590800" y="0"/>
        <a:ext cx="1295400" cy="899160"/>
      </dsp:txXfrm>
    </dsp:sp>
    <dsp:sp modelId="{334EFB88-E4B2-48CA-AF44-8B3BA9025EE1}">
      <dsp:nvSpPr>
        <dsp:cNvPr id="0" name=""/>
        <dsp:cNvSpPr/>
      </dsp:nvSpPr>
      <dsp:spPr>
        <a:xfrm>
          <a:off x="1943099" y="899160"/>
          <a:ext cx="2590800" cy="899160"/>
        </a:xfrm>
        <a:prstGeom prst="trapezoid">
          <a:avLst>
            <a:gd name="adj" fmla="val 72034"/>
          </a:avLst>
        </a:prstGeom>
        <a:solidFill>
          <a:schemeClr val="accent5">
            <a:hueOff val="-69254"/>
            <a:satOff val="-6632"/>
            <a:lumOff val="-6667"/>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Avoidance of Accountability</a:t>
          </a:r>
          <a:endParaRPr lang="en-US" sz="2000" kern="1200" dirty="0"/>
        </a:p>
      </dsp:txBody>
      <dsp:txXfrm>
        <a:off x="2396489" y="899160"/>
        <a:ext cx="1684020" cy="899160"/>
      </dsp:txXfrm>
    </dsp:sp>
    <dsp:sp modelId="{7F65AED8-06E4-410D-9DE7-12F35F1D247A}">
      <dsp:nvSpPr>
        <dsp:cNvPr id="0" name=""/>
        <dsp:cNvSpPr/>
      </dsp:nvSpPr>
      <dsp:spPr>
        <a:xfrm>
          <a:off x="1295399" y="1798320"/>
          <a:ext cx="3886200" cy="899160"/>
        </a:xfrm>
        <a:prstGeom prst="trapezoid">
          <a:avLst>
            <a:gd name="adj" fmla="val 72034"/>
          </a:avLst>
        </a:prstGeom>
        <a:solidFill>
          <a:schemeClr val="accent5">
            <a:hueOff val="-138508"/>
            <a:satOff val="-13264"/>
            <a:lumOff val="-13334"/>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Lack of Commitment</a:t>
          </a:r>
          <a:endParaRPr lang="en-US" sz="2000" kern="1200" dirty="0"/>
        </a:p>
      </dsp:txBody>
      <dsp:txXfrm>
        <a:off x="1975484" y="1798320"/>
        <a:ext cx="2526030" cy="899160"/>
      </dsp:txXfrm>
    </dsp:sp>
    <dsp:sp modelId="{A463F116-DA82-4975-B403-F113161B81DF}">
      <dsp:nvSpPr>
        <dsp:cNvPr id="0" name=""/>
        <dsp:cNvSpPr/>
      </dsp:nvSpPr>
      <dsp:spPr>
        <a:xfrm>
          <a:off x="647699" y="2697480"/>
          <a:ext cx="5181600" cy="899160"/>
        </a:xfrm>
        <a:prstGeom prst="trapezoid">
          <a:avLst>
            <a:gd name="adj" fmla="val 72034"/>
          </a:avLst>
        </a:prstGeom>
        <a:solidFill>
          <a:schemeClr val="accent5">
            <a:hueOff val="-207762"/>
            <a:satOff val="-19896"/>
            <a:lumOff val="-2000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Fear of Conflict</a:t>
          </a:r>
          <a:endParaRPr lang="en-US" sz="2000" kern="1200" dirty="0"/>
        </a:p>
      </dsp:txBody>
      <dsp:txXfrm>
        <a:off x="1554479" y="2697480"/>
        <a:ext cx="3368040" cy="899160"/>
      </dsp:txXfrm>
    </dsp:sp>
    <dsp:sp modelId="{CC377000-1CC1-469D-8622-6AB660498F70}">
      <dsp:nvSpPr>
        <dsp:cNvPr id="0" name=""/>
        <dsp:cNvSpPr/>
      </dsp:nvSpPr>
      <dsp:spPr>
        <a:xfrm>
          <a:off x="0" y="3596640"/>
          <a:ext cx="6477000" cy="899160"/>
        </a:xfrm>
        <a:prstGeom prst="trapezoid">
          <a:avLst>
            <a:gd name="adj" fmla="val 72034"/>
          </a:avLst>
        </a:prstGeom>
        <a:solidFill>
          <a:schemeClr val="accent5">
            <a:hueOff val="-277017"/>
            <a:satOff val="-26528"/>
            <a:lumOff val="-26667"/>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Absence of Trust</a:t>
          </a:r>
          <a:endParaRPr lang="en-US" sz="2000" kern="1200" dirty="0"/>
        </a:p>
      </dsp:txBody>
      <dsp:txXfrm>
        <a:off x="1133474" y="3596640"/>
        <a:ext cx="4210050" cy="8991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DFD61-1D2A-4153-B7E2-B28A59506C6A}" type="datetimeFigureOut">
              <a:rPr lang="en-US" smtClean="0"/>
              <a:pPr/>
              <a:t>2/22/10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874DC-5DB2-452C-9377-038106CCF1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His</a:t>
            </a:r>
            <a:r>
              <a:rPr lang="en-US" baseline="0" dirty="0" smtClean="0"/>
              <a:t> work has been in </a:t>
            </a:r>
            <a:r>
              <a:rPr lang="en-US" i="1" baseline="0" dirty="0" smtClean="0"/>
              <a:t>The Wall Street Journal</a:t>
            </a:r>
            <a:r>
              <a:rPr lang="en-US" i="0" baseline="0" dirty="0" smtClean="0"/>
              <a:t>, </a:t>
            </a:r>
            <a:r>
              <a:rPr lang="en-US" i="1" baseline="0" dirty="0" smtClean="0"/>
              <a:t>USA Today, &amp; Harvard Business Review</a:t>
            </a:r>
            <a:r>
              <a:rPr lang="en-US" i="0" baseline="0" dirty="0" smtClean="0"/>
              <a: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Personal Histories Exercise – requires team</a:t>
            </a:r>
            <a:r>
              <a:rPr lang="en-US" baseline="0" dirty="0" smtClean="0"/>
              <a:t> members to answer questions about their siblings, hometown, unique challenges in childhood, hobbies, first job, and worst job.  Helps to relate to each other as human beings with interesting lives, breaks down barriers, and encourages greater empathy.</a:t>
            </a:r>
          </a:p>
          <a:p>
            <a:pPr>
              <a:buFont typeface="Arial" pitchFamily="34" charset="0"/>
              <a:buChar char="•"/>
            </a:pPr>
            <a:r>
              <a:rPr lang="en-US" baseline="0" dirty="0" smtClean="0"/>
              <a:t>Team Effectiveness Exercise – team members speak about the most important contribution each of their peers makes, and one behavior that should be altered or eliminated.  Involves more risk but can potentially obtain constructive information.</a:t>
            </a:r>
          </a:p>
          <a:p>
            <a:pPr>
              <a:buFont typeface="Arial" pitchFamily="34" charset="0"/>
              <a:buChar char="•"/>
            </a:pPr>
            <a:r>
              <a:rPr lang="en-US" baseline="0" dirty="0" smtClean="0"/>
              <a:t>Personality and Behavioral Preference Profiles- most effective for building trust and produce practical and scientifically valid behavioral descriptions of how people think, speak, and act.</a:t>
            </a:r>
          </a:p>
          <a:p>
            <a:pPr>
              <a:buFont typeface="Arial" pitchFamily="34" charset="0"/>
              <a:buChar char="•"/>
            </a:pPr>
            <a:r>
              <a:rPr lang="en-US" baseline="0" dirty="0" smtClean="0"/>
              <a:t>360-degree Feedback – call for peers to judge each other openly.  Identifies strengths and weaknesses.</a:t>
            </a: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4874DC-5DB2-452C-9377-038106CCF196}"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0CB48C3-AE9B-41BC-9C26-63F04F019C3D}" type="datetimeFigureOut">
              <a:rPr lang="en-US" smtClean="0"/>
              <a:pPr/>
              <a:t>2/22/10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CB48C3-AE9B-41BC-9C26-63F04F019C3D}"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CB48C3-AE9B-41BC-9C26-63F04F019C3D}"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CB48C3-AE9B-41BC-9C26-63F04F019C3D}"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CB48C3-AE9B-41BC-9C26-63F04F019C3D}"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CB48C3-AE9B-41BC-9C26-63F04F019C3D}" type="datetimeFigureOut">
              <a:rPr lang="en-US" smtClean="0"/>
              <a:pPr/>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0CB48C3-AE9B-41BC-9C26-63F04F019C3D}" type="datetimeFigureOut">
              <a:rPr lang="en-US" smtClean="0"/>
              <a:pPr/>
              <a:t>2/22/10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CB48C3-AE9B-41BC-9C26-63F04F019C3D}" type="datetimeFigureOut">
              <a:rPr lang="en-US" smtClean="0"/>
              <a:pPr/>
              <a:t>2/22/10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B48C3-AE9B-41BC-9C26-63F04F019C3D}" type="datetimeFigureOut">
              <a:rPr lang="en-US" smtClean="0"/>
              <a:pPr/>
              <a:t>2/22/10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CB48C3-AE9B-41BC-9C26-63F04F019C3D}" type="datetimeFigureOut">
              <a:rPr lang="en-US" smtClean="0"/>
              <a:pPr/>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C5B04-1A53-4ABE-BC44-F4A52C7884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CB48C3-AE9B-41BC-9C26-63F04F019C3D}" type="datetimeFigureOut">
              <a:rPr lang="en-US" smtClean="0"/>
              <a:pPr/>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88C5B04-1A53-4ABE-BC44-F4A52C7884C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CB48C3-AE9B-41BC-9C26-63F04F019C3D}" type="datetimeFigureOut">
              <a:rPr lang="en-US" smtClean="0"/>
              <a:pPr/>
              <a:t>2/22/10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8C5B04-1A53-4ABE-BC44-F4A52C7884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3" Type="http://schemas.openxmlformats.org/officeDocument/2006/relationships/hyperlink" Target="http://www.youtube.com/watch?v=dSU0RQoyfv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diagramQuickStyle" Target="../diagrams/quickStyle3.xml"/><Relationship Id="rId1" Type="http://schemas.openxmlformats.org/officeDocument/2006/relationships/slideLayout" Target="../slideLayouts/slideLayout7.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3" Type="http://schemas.openxmlformats.org/officeDocument/2006/relationships/hyperlink" Target="http://www.youtube.com/watch?v=pIBbYLos9-c"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diagramQuickStyle" Target="../diagrams/quickStyle4.xml"/><Relationship Id="rId1" Type="http://schemas.openxmlformats.org/officeDocument/2006/relationships/slideLayout" Target="../slideLayouts/slideLayout7.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3" Type="http://schemas.openxmlformats.org/officeDocument/2006/relationships/hyperlink" Target="http://www.google.com/url?sa=t&amp;source=web&amp;oi=video_result&amp;ct=res&amp;cd=6&amp;ved=0CB0QtwIwBQ&amp;url=http://www.hulu.com/watch/118066/the-office-employee-of-the-month&amp;ei=9iCDS6GLHdvemQeq5bHoAQ&amp;usg=AFQjCNFqoil1gJyyTzTm3couJMhYVr4Nqw&amp;sig2=QIuB6IAPqDyOF_drPGCx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diagramQuickStyle" Target="../diagrams/quickStyle5.xml"/><Relationship Id="rId1" Type="http://schemas.openxmlformats.org/officeDocument/2006/relationships/slideLayout" Target="../slideLayouts/slideLayout7.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df"/></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3" Type="http://schemas.openxmlformats.org/officeDocument/2006/relationships/hyperlink" Target="http://www.google.com/url?sa=t&amp;source=web&amp;oi=video_result&amp;ct=res&amp;cd=2&amp;ved=0CAwQtwIwAQ&amp;url=http://www.youtube.com/watch?v=BLOL_yS3Dbc&amp;rct=j&amp;q=the+office+butt+slap&amp;ei=DiWDS7amJaDfmQe81t3jAQ&amp;usg=AFQjCNFgfLZsjvnFSCac7Nm1EraCJClJMQ&amp;sig2=ax8Qf9lgMLvUswnAWuyAH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diagramQuickStyle" Target="../diagrams/quickStyle6.xml"/><Relationship Id="rId1" Type="http://schemas.openxmlformats.org/officeDocument/2006/relationships/slideLayout" Target="../slideLayouts/slideLayout7.xml"/><Relationship Id="rId2" Type="http://schemas.openxmlformats.org/officeDocument/2006/relationships/diagramData" Target="../diagrams/data6.xml"/><Relationship Id="rId3" Type="http://schemas.openxmlformats.org/officeDocument/2006/relationships/diagramLayout" Target="../diagrams/layout6.xml"/><Relationship Id="rId5" Type="http://schemas.openxmlformats.org/officeDocument/2006/relationships/diagramColors" Target="../diagrams/colors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d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hyperlink" Target="http://www.imdb.com/rg/VIDEO_PLAY/LINK//video/screenplay/vi334292636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diagramQuickStyle" Target="../diagrams/quickStyle2.xml"/><Relationship Id="rId1" Type="http://schemas.openxmlformats.org/officeDocument/2006/relationships/slideLayout" Target="../slideLayouts/slideLayout7.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7851648" cy="1828800"/>
          </a:xfrm>
        </p:spPr>
        <p:txBody>
          <a:bodyPr>
            <a:normAutofit fontScale="90000"/>
          </a:bodyPr>
          <a:lstStyle/>
          <a:p>
            <a:pPr algn="ctr"/>
            <a:r>
              <a:rPr lang="en-US" i="1" dirty="0" smtClean="0"/>
              <a:t>The Five Dysfunctions of A Team</a:t>
            </a:r>
            <a:br>
              <a:rPr lang="en-US" i="1" dirty="0" smtClean="0"/>
            </a:br>
            <a:r>
              <a:rPr lang="en-US" sz="4000" i="1" dirty="0" smtClean="0"/>
              <a:t>Written By: Patrick </a:t>
            </a:r>
            <a:r>
              <a:rPr lang="en-US" sz="4000" i="1" dirty="0" err="1" smtClean="0"/>
              <a:t>Lencioni</a:t>
            </a:r>
            <a:endParaRPr lang="en-US" sz="4000" i="1" dirty="0"/>
          </a:p>
        </p:txBody>
      </p:sp>
      <p:sp>
        <p:nvSpPr>
          <p:cNvPr id="3" name="Subtitle 2"/>
          <p:cNvSpPr>
            <a:spLocks noGrp="1"/>
          </p:cNvSpPr>
          <p:nvPr>
            <p:ph type="subTitle" idx="1"/>
          </p:nvPr>
        </p:nvSpPr>
        <p:spPr>
          <a:xfrm>
            <a:off x="1143000" y="4648200"/>
            <a:ext cx="7854696" cy="1981200"/>
          </a:xfrm>
        </p:spPr>
        <p:txBody>
          <a:bodyPr>
            <a:normAutofit fontScale="92500" lnSpcReduction="20000"/>
          </a:bodyPr>
          <a:lstStyle/>
          <a:p>
            <a:r>
              <a:rPr lang="en-US" dirty="0" smtClean="0"/>
              <a:t>Presented By:</a:t>
            </a:r>
          </a:p>
          <a:p>
            <a:r>
              <a:rPr lang="en-US" dirty="0" smtClean="0"/>
              <a:t>Nate Bauman</a:t>
            </a:r>
          </a:p>
          <a:p>
            <a:r>
              <a:rPr lang="en-US" dirty="0" err="1" smtClean="0"/>
              <a:t>Jenn</a:t>
            </a:r>
            <a:r>
              <a:rPr lang="en-US" dirty="0" smtClean="0"/>
              <a:t> Dreier</a:t>
            </a:r>
          </a:p>
          <a:p>
            <a:r>
              <a:rPr lang="en-US" dirty="0" smtClean="0"/>
              <a:t>Debbie Meagher</a:t>
            </a:r>
          </a:p>
          <a:p>
            <a:r>
              <a:rPr lang="en-US" dirty="0" smtClean="0"/>
              <a:t>Ryan Schmitt</a:t>
            </a:r>
            <a:endParaRPr lang="en-US" dirty="0"/>
          </a:p>
        </p:txBody>
      </p:sp>
      <p:pic>
        <p:nvPicPr>
          <p:cNvPr id="5" name="Picture 4" descr="five-dysfunctions-of-a-team.jpg"/>
          <p:cNvPicPr>
            <a:picLocks noChangeAspect="1"/>
          </p:cNvPicPr>
          <p:nvPr/>
        </p:nvPicPr>
        <p:blipFill>
          <a:blip r:embed="rId3" cstate="print"/>
          <a:stretch>
            <a:fillRect/>
          </a:stretch>
        </p:blipFill>
        <p:spPr>
          <a:xfrm>
            <a:off x="3581400" y="3124200"/>
            <a:ext cx="2288358" cy="3450336"/>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914400"/>
            <a:ext cx="2905989" cy="646331"/>
          </a:xfrm>
          <a:prstGeom prst="rect">
            <a:avLst/>
          </a:prstGeom>
        </p:spPr>
        <p:txBody>
          <a:bodyPr wrap="none">
            <a:spAutoFit/>
          </a:bodyPr>
          <a:lstStyle/>
          <a:p>
            <a:r>
              <a:rPr lang="en-US" sz="3600" b="1" i="1" dirty="0" smtClean="0">
                <a:solidFill>
                  <a:srgbClr val="FF6600"/>
                </a:solidFill>
                <a:latin typeface="+mj-lt"/>
              </a:rPr>
              <a:t>Dysfunction 2</a:t>
            </a:r>
          </a:p>
          <a:p>
            <a:endParaRPr lang="en-US" sz="3600" b="1" dirty="0">
              <a:solidFill>
                <a:srgbClr val="C65A52"/>
              </a:solidFill>
              <a:latin typeface="+mj-lt"/>
            </a:endParaRPr>
          </a:p>
        </p:txBody>
      </p:sp>
      <p:sp>
        <p:nvSpPr>
          <p:cNvPr id="7" name="TextBox 6"/>
          <p:cNvSpPr txBox="1"/>
          <p:nvPr/>
        </p:nvSpPr>
        <p:spPr>
          <a:xfrm>
            <a:off x="6822072" y="2819400"/>
            <a:ext cx="2321928" cy="923331"/>
          </a:xfrm>
          <a:prstGeom prst="rect">
            <a:avLst/>
          </a:prstGeom>
          <a:noFill/>
        </p:spPr>
        <p:txBody>
          <a:bodyPr wrap="square" rtlCol="0">
            <a:spAutoFit/>
          </a:bodyPr>
          <a:lstStyle/>
          <a:p>
            <a:r>
              <a:rPr lang="en-US" dirty="0" smtClean="0">
                <a:solidFill>
                  <a:schemeClr val="accent2">
                    <a:lumMod val="60000"/>
                    <a:lumOff val="40000"/>
                  </a:schemeClr>
                </a:solidFill>
              </a:rPr>
              <a:t>Fear of Conflict Video Clip</a:t>
            </a:r>
          </a:p>
          <a:p>
            <a:r>
              <a:rPr lang="en-US" i="1" dirty="0" smtClean="0"/>
              <a:t>Office Space</a:t>
            </a:r>
            <a:endParaRPr lang="en-US" i="1" dirty="0"/>
          </a:p>
        </p:txBody>
      </p:sp>
      <p:pic>
        <p:nvPicPr>
          <p:cNvPr id="8" name="Picture 7" descr="image2.jpg"/>
          <p:cNvPicPr>
            <a:picLocks noChangeAspect="1"/>
          </p:cNvPicPr>
          <p:nvPr/>
        </p:nvPicPr>
        <p:blipFill>
          <a:blip r:embed="rId2"/>
          <a:stretch>
            <a:fillRect/>
          </a:stretch>
        </p:blipFill>
        <p:spPr>
          <a:xfrm>
            <a:off x="152400" y="1905000"/>
            <a:ext cx="6400800" cy="4743718"/>
          </a:xfrm>
          <a:prstGeom prst="rect">
            <a:avLst/>
          </a:prstGeom>
        </p:spPr>
      </p:pic>
      <p:sp>
        <p:nvSpPr>
          <p:cNvPr id="10" name="Rectangle 9"/>
          <p:cNvSpPr/>
          <p:nvPr/>
        </p:nvSpPr>
        <p:spPr>
          <a:xfrm>
            <a:off x="6553200" y="3810000"/>
            <a:ext cx="3458653" cy="261610"/>
          </a:xfrm>
          <a:prstGeom prst="rect">
            <a:avLst/>
          </a:prstGeom>
        </p:spPr>
        <p:txBody>
          <a:bodyPr wrap="square">
            <a:spAutoFit/>
          </a:bodyPr>
          <a:lstStyle/>
          <a:p>
            <a:r>
              <a:rPr lang="en-US" sz="1100" dirty="0" smtClean="0">
                <a:solidFill>
                  <a:srgbClr val="FF6600"/>
                </a:solidFill>
                <a:hlinkClick r:id="rId3"/>
              </a:rPr>
              <a:t>http-//www.youtube.com/w#333EC0</a:t>
            </a:r>
            <a:endParaRPr lang="en-US" sz="1100" dirty="0">
              <a:solidFill>
                <a:srgbClr val="FF6600"/>
              </a:solidFill>
              <a:hlinkClick r:id="rId3"/>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2946064" cy="646331"/>
          </a:xfrm>
          <a:prstGeom prst="rect">
            <a:avLst/>
          </a:prstGeom>
        </p:spPr>
        <p:txBody>
          <a:bodyPr wrap="none">
            <a:spAutoFit/>
          </a:bodyPr>
          <a:lstStyle/>
          <a:p>
            <a:r>
              <a:rPr lang="en-US" sz="3600" b="1" i="1" dirty="0" smtClean="0">
                <a:solidFill>
                  <a:srgbClr val="C65A52"/>
                </a:solidFill>
                <a:latin typeface="+mj-lt"/>
              </a:rPr>
              <a:t>Dysfunction 2:</a:t>
            </a:r>
            <a:endParaRPr lang="en-US" sz="3600" b="1" dirty="0">
              <a:solidFill>
                <a:srgbClr val="C65A52"/>
              </a:solidFill>
              <a:latin typeface="+mj-lt"/>
            </a:endParaRPr>
          </a:p>
        </p:txBody>
      </p:sp>
      <p:graphicFrame>
        <p:nvGraphicFramePr>
          <p:cNvPr id="5" name="Diagram 4"/>
          <p:cNvGraphicFramePr/>
          <p:nvPr/>
        </p:nvGraphicFramePr>
        <p:xfrm>
          <a:off x="0" y="2057400"/>
          <a:ext cx="5334000" cy="3886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181600" y="1752600"/>
            <a:ext cx="3962400" cy="3477875"/>
          </a:xfrm>
          <a:prstGeom prst="rect">
            <a:avLst/>
          </a:prstGeom>
          <a:noFill/>
        </p:spPr>
        <p:txBody>
          <a:bodyPr wrap="square" rtlCol="0">
            <a:spAutoFit/>
          </a:bodyPr>
          <a:lstStyle/>
          <a:p>
            <a:pPr>
              <a:buFont typeface="Arial"/>
              <a:buChar char="•"/>
            </a:pPr>
            <a:r>
              <a:rPr lang="en-US" sz="2000" dirty="0" smtClean="0"/>
              <a:t>All great relationships need productive conflict to thrive.</a:t>
            </a:r>
          </a:p>
          <a:p>
            <a:pPr>
              <a:buFont typeface="Arial"/>
              <a:buChar char="•"/>
            </a:pPr>
            <a:r>
              <a:rPr lang="en-US" sz="2000" dirty="0" smtClean="0"/>
              <a:t>Teams that lack trust are incapable of engaging in unfiltered, passionate debate about key issues.</a:t>
            </a:r>
          </a:p>
          <a:p>
            <a:pPr>
              <a:buFont typeface="Arial"/>
              <a:buChar char="•"/>
            </a:pPr>
            <a:r>
              <a:rPr lang="en-US" sz="2000" dirty="0" smtClean="0"/>
              <a:t>Teams that fear conflict waste lots of time and energy, ignore controversial topics critical to success, and fail to tap into the perspectives of all team members.</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i="1" dirty="0" smtClean="0"/>
              <a:t>How to Overcome Dysfunction 2:</a:t>
            </a:r>
            <a:r>
              <a:rPr lang="en-US" sz="4000" i="1" dirty="0" smtClean="0"/>
              <a:t/>
            </a:r>
            <a:br>
              <a:rPr lang="en-US" sz="4000" i="1" dirty="0" smtClean="0"/>
            </a:br>
            <a:r>
              <a:rPr lang="en-US" sz="2800" i="1" dirty="0" smtClean="0"/>
              <a:t>Fear of Conflict</a:t>
            </a:r>
            <a:endParaRPr lang="en-US" sz="2800" i="1" dirty="0"/>
          </a:p>
        </p:txBody>
      </p:sp>
      <p:sp>
        <p:nvSpPr>
          <p:cNvPr id="7" name="Content Placeholder 6"/>
          <p:cNvSpPr>
            <a:spLocks noGrp="1"/>
          </p:cNvSpPr>
          <p:nvPr>
            <p:ph idx="1"/>
          </p:nvPr>
        </p:nvSpPr>
        <p:spPr>
          <a:xfrm>
            <a:off x="0" y="1752600"/>
            <a:ext cx="4953000" cy="5105400"/>
          </a:xfrm>
          <a:noFill/>
        </p:spPr>
        <p:txBody>
          <a:bodyPr>
            <a:normAutofit fontScale="77500" lnSpcReduction="20000"/>
          </a:bodyPr>
          <a:lstStyle/>
          <a:p>
            <a:pPr>
              <a:buClr>
                <a:schemeClr val="tx1"/>
              </a:buClr>
              <a:buFont typeface="Wingdings" pitchFamily="2" charset="2"/>
              <a:buChar char="Ø"/>
            </a:pPr>
            <a:r>
              <a:rPr lang="en-US" dirty="0" smtClean="0">
                <a:solidFill>
                  <a:schemeClr val="accent2">
                    <a:lumMod val="40000"/>
                    <a:lumOff val="60000"/>
                  </a:schemeClr>
                </a:solidFill>
              </a:rPr>
              <a:t>Leaders and team members need to coach each other and encourage debate.</a:t>
            </a:r>
          </a:p>
          <a:p>
            <a:pPr>
              <a:buClr>
                <a:schemeClr val="tx1"/>
              </a:buClr>
              <a:buFont typeface="Wingdings" pitchFamily="2" charset="2"/>
              <a:buChar char="Ø"/>
            </a:pPr>
            <a:r>
              <a:rPr lang="en-US" dirty="0" smtClean="0">
                <a:solidFill>
                  <a:schemeClr val="accent2">
                    <a:lumMod val="40000"/>
                    <a:lumOff val="60000"/>
                  </a:schemeClr>
                </a:solidFill>
              </a:rPr>
              <a:t>Lead by example!</a:t>
            </a:r>
            <a:endParaRPr lang="en-US" dirty="0" smtClean="0">
              <a:solidFill>
                <a:schemeClr val="accent2">
                  <a:lumMod val="40000"/>
                  <a:lumOff val="60000"/>
                </a:schemeClr>
              </a:solidFill>
            </a:endParaRPr>
          </a:p>
          <a:p>
            <a:pPr>
              <a:buClr>
                <a:schemeClr val="tx1"/>
              </a:buClr>
              <a:buFont typeface="Wingdings" pitchFamily="2" charset="2"/>
              <a:buChar char="Ø"/>
            </a:pPr>
            <a:r>
              <a:rPr lang="en-US" dirty="0" smtClean="0">
                <a:solidFill>
                  <a:schemeClr val="accent2">
                    <a:lumMod val="40000"/>
                    <a:lumOff val="60000"/>
                  </a:schemeClr>
                </a:solidFill>
              </a:rPr>
              <a:t>Utilize the Thomas-</a:t>
            </a:r>
            <a:r>
              <a:rPr lang="en-US" dirty="0" err="1" smtClean="0">
                <a:solidFill>
                  <a:schemeClr val="accent2">
                    <a:lumMod val="40000"/>
                    <a:lumOff val="60000"/>
                  </a:schemeClr>
                </a:solidFill>
              </a:rPr>
              <a:t>Kilmann</a:t>
            </a:r>
            <a:r>
              <a:rPr lang="en-US" dirty="0" smtClean="0">
                <a:solidFill>
                  <a:schemeClr val="accent2">
                    <a:lumMod val="40000"/>
                    <a:lumOff val="60000"/>
                  </a:schemeClr>
                </a:solidFill>
              </a:rPr>
              <a:t> Conflict Mode Instrument; allows people to approach conflict strategically.</a:t>
            </a:r>
          </a:p>
          <a:p>
            <a:pPr>
              <a:buClr>
                <a:schemeClr val="tx1"/>
              </a:buClr>
              <a:buFont typeface="Wingdings" pitchFamily="2" charset="2"/>
              <a:buChar char="Ø"/>
            </a:pPr>
            <a:r>
              <a:rPr lang="en-US" dirty="0" smtClean="0">
                <a:solidFill>
                  <a:schemeClr val="accent2">
                    <a:lumMod val="40000"/>
                    <a:lumOff val="60000"/>
                  </a:schemeClr>
                </a:solidFill>
              </a:rPr>
              <a:t>Leaders need to allow the team to sort situations out themselves, even when things get loud and messy.</a:t>
            </a:r>
          </a:p>
          <a:p>
            <a:pPr>
              <a:buClr>
                <a:schemeClr val="tx1"/>
              </a:buClr>
              <a:buFont typeface="Wingdings" pitchFamily="2" charset="2"/>
              <a:buChar char="Ø"/>
            </a:pPr>
            <a:r>
              <a:rPr lang="en-US" dirty="0" smtClean="0">
                <a:solidFill>
                  <a:schemeClr val="accent2">
                    <a:lumMod val="40000"/>
                    <a:lumOff val="60000"/>
                  </a:schemeClr>
                </a:solidFill>
              </a:rPr>
              <a:t>Leaders also need to force clarity and closure.</a:t>
            </a:r>
          </a:p>
          <a:p>
            <a:pPr>
              <a:buClr>
                <a:schemeClr val="tx1"/>
              </a:buClr>
              <a:buFont typeface="Wingdings" pitchFamily="2" charset="2"/>
              <a:buChar char="Ø"/>
            </a:pPr>
            <a:r>
              <a:rPr lang="en-US" dirty="0" smtClean="0">
                <a:solidFill>
                  <a:schemeClr val="accent2">
                    <a:lumMod val="40000"/>
                    <a:lumOff val="60000"/>
                  </a:schemeClr>
                </a:solidFill>
              </a:rPr>
              <a:t>Conflict mining – brings buried disagreements to light; objectivity is needed as well as the courage to work through sensitive issues, and the persistence to keep things moving until the conflict is resolved.</a:t>
            </a:r>
            <a:endParaRPr lang="en-US" dirty="0" smtClean="0">
              <a:solidFill>
                <a:schemeClr val="accent2">
                  <a:lumMod val="40000"/>
                  <a:lumOff val="60000"/>
                </a:schemeClr>
              </a:solidFill>
            </a:endParaRPr>
          </a:p>
          <a:p>
            <a:pPr>
              <a:buClr>
                <a:schemeClr val="tx1"/>
              </a:buClr>
              <a:buNone/>
            </a:pPr>
            <a:endParaRPr lang="en-US" dirty="0">
              <a:solidFill>
                <a:schemeClr val="accent2">
                  <a:lumMod val="40000"/>
                  <a:lumOff val="60000"/>
                </a:schemeClr>
              </a:solidFill>
            </a:endParaRPr>
          </a:p>
        </p:txBody>
      </p:sp>
      <p:pic>
        <p:nvPicPr>
          <p:cNvPr id="6" name="Picture 5" descr="say_what_you_feel_2.jpg"/>
          <p:cNvPicPr>
            <a:picLocks noChangeAspect="1"/>
          </p:cNvPicPr>
          <p:nvPr/>
        </p:nvPicPr>
        <p:blipFill>
          <a:blip r:embed="rId3"/>
          <a:srcRect l="6022" r="11056"/>
          <a:stretch>
            <a:fillRect/>
          </a:stretch>
        </p:blipFill>
        <p:spPr>
          <a:xfrm>
            <a:off x="5257800" y="1600200"/>
            <a:ext cx="3429000" cy="4953000"/>
          </a:xfrm>
          <a:prstGeom prst="rect">
            <a:avLst/>
          </a:prstGeom>
        </p:spPr>
      </p:pic>
      <p:sp>
        <p:nvSpPr>
          <p:cNvPr id="8" name="TextBox 7"/>
          <p:cNvSpPr txBox="1"/>
          <p:nvPr/>
        </p:nvSpPr>
        <p:spPr>
          <a:xfrm>
            <a:off x="5943600" y="6488668"/>
            <a:ext cx="2288419" cy="369332"/>
          </a:xfrm>
          <a:prstGeom prst="rect">
            <a:avLst/>
          </a:prstGeom>
          <a:noFill/>
        </p:spPr>
        <p:txBody>
          <a:bodyPr wrap="none" rtlCol="0">
            <a:spAutoFit/>
          </a:bodyPr>
          <a:lstStyle/>
          <a:p>
            <a:r>
              <a:rPr lang="en-US" b="1" dirty="0" smtClean="0">
                <a:solidFill>
                  <a:srgbClr val="FF0000"/>
                </a:solidFill>
              </a:rPr>
              <a:t>Never Fear Conflict</a:t>
            </a:r>
            <a:endParaRPr lang="en-US" b="1"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28600" y="838200"/>
            <a:ext cx="2905989" cy="646331"/>
          </a:xfrm>
          <a:prstGeom prst="rect">
            <a:avLst/>
          </a:prstGeom>
        </p:spPr>
        <p:txBody>
          <a:bodyPr wrap="none">
            <a:spAutoFit/>
          </a:bodyPr>
          <a:lstStyle/>
          <a:p>
            <a:r>
              <a:rPr lang="en-US" sz="3600" b="1" i="1" dirty="0" smtClean="0">
                <a:solidFill>
                  <a:srgbClr val="FF6600"/>
                </a:solidFill>
                <a:latin typeface="+mj-lt"/>
              </a:rPr>
              <a:t>Dysfunction 3</a:t>
            </a:r>
          </a:p>
          <a:p>
            <a:endParaRPr lang="en-US" sz="3600" b="1" dirty="0">
              <a:solidFill>
                <a:srgbClr val="C65A52"/>
              </a:solidFill>
              <a:latin typeface="+mj-lt"/>
            </a:endParaRPr>
          </a:p>
        </p:txBody>
      </p:sp>
      <p:sp>
        <p:nvSpPr>
          <p:cNvPr id="7" name="TextBox 6"/>
          <p:cNvSpPr txBox="1"/>
          <p:nvPr/>
        </p:nvSpPr>
        <p:spPr>
          <a:xfrm>
            <a:off x="6822072" y="2819400"/>
            <a:ext cx="2321928" cy="923330"/>
          </a:xfrm>
          <a:prstGeom prst="rect">
            <a:avLst/>
          </a:prstGeom>
          <a:noFill/>
        </p:spPr>
        <p:txBody>
          <a:bodyPr wrap="square" rtlCol="0">
            <a:spAutoFit/>
          </a:bodyPr>
          <a:lstStyle/>
          <a:p>
            <a:r>
              <a:rPr lang="en-US" dirty="0" smtClean="0">
                <a:solidFill>
                  <a:schemeClr val="accent2">
                    <a:lumMod val="60000"/>
                    <a:lumOff val="40000"/>
                  </a:schemeClr>
                </a:solidFill>
              </a:rPr>
              <a:t>Lack of Commitment</a:t>
            </a:r>
          </a:p>
          <a:p>
            <a:r>
              <a:rPr lang="en-US" dirty="0" smtClean="0">
                <a:solidFill>
                  <a:schemeClr val="accent2">
                    <a:lumMod val="60000"/>
                    <a:lumOff val="40000"/>
                  </a:schemeClr>
                </a:solidFill>
              </a:rPr>
              <a:t>Video Clip</a:t>
            </a:r>
          </a:p>
          <a:p>
            <a:r>
              <a:rPr lang="en-US" i="1" dirty="0" smtClean="0"/>
              <a:t>Office Space</a:t>
            </a:r>
            <a:endParaRPr lang="en-US" i="1" dirty="0"/>
          </a:p>
        </p:txBody>
      </p:sp>
      <p:pic>
        <p:nvPicPr>
          <p:cNvPr id="9" name="Picture 8" descr="image6.jpg"/>
          <p:cNvPicPr>
            <a:picLocks noChangeAspect="1"/>
          </p:cNvPicPr>
          <p:nvPr/>
        </p:nvPicPr>
        <p:blipFill>
          <a:blip r:embed="rId2"/>
          <a:stretch>
            <a:fillRect/>
          </a:stretch>
        </p:blipFill>
        <p:spPr>
          <a:xfrm>
            <a:off x="228600" y="1752600"/>
            <a:ext cx="6248400" cy="4994526"/>
          </a:xfrm>
          <a:prstGeom prst="rect">
            <a:avLst/>
          </a:prstGeom>
        </p:spPr>
      </p:pic>
      <p:sp>
        <p:nvSpPr>
          <p:cNvPr id="12" name="Rectangle 11"/>
          <p:cNvSpPr/>
          <p:nvPr/>
        </p:nvSpPr>
        <p:spPr>
          <a:xfrm>
            <a:off x="6553200" y="3810000"/>
            <a:ext cx="3634443" cy="276999"/>
          </a:xfrm>
          <a:prstGeom prst="rect">
            <a:avLst/>
          </a:prstGeom>
        </p:spPr>
        <p:txBody>
          <a:bodyPr wrap="square">
            <a:spAutoFit/>
          </a:bodyPr>
          <a:lstStyle/>
          <a:p>
            <a:r>
              <a:rPr lang="en-US" sz="1200" smtClean="0">
                <a:hlinkClick r:id="rId3"/>
              </a:rPr>
              <a:t>http-//www.youtube.com/w#33449C</a:t>
            </a:r>
            <a:endParaRPr lang="en-US" sz="1200">
              <a:hlinkClick r:id="rId3"/>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2946064" cy="646331"/>
          </a:xfrm>
          <a:prstGeom prst="rect">
            <a:avLst/>
          </a:prstGeom>
        </p:spPr>
        <p:txBody>
          <a:bodyPr wrap="none">
            <a:spAutoFit/>
          </a:bodyPr>
          <a:lstStyle/>
          <a:p>
            <a:r>
              <a:rPr lang="en-US" sz="3600" b="1" i="1" dirty="0" smtClean="0">
                <a:solidFill>
                  <a:srgbClr val="C65A52"/>
                </a:solidFill>
                <a:latin typeface="+mj-lt"/>
              </a:rPr>
              <a:t>Dysfunction 3:</a:t>
            </a:r>
            <a:endParaRPr lang="en-US" sz="3600" b="1" dirty="0">
              <a:solidFill>
                <a:srgbClr val="C65A52"/>
              </a:solidFill>
              <a:latin typeface="+mj-lt"/>
            </a:endParaRPr>
          </a:p>
        </p:txBody>
      </p:sp>
      <p:graphicFrame>
        <p:nvGraphicFramePr>
          <p:cNvPr id="5" name="Diagram 4"/>
          <p:cNvGraphicFramePr/>
          <p:nvPr/>
        </p:nvGraphicFramePr>
        <p:xfrm>
          <a:off x="0" y="2057400"/>
          <a:ext cx="5334000" cy="3886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181600" y="1752600"/>
            <a:ext cx="3962400" cy="4708981"/>
          </a:xfrm>
          <a:prstGeom prst="rect">
            <a:avLst/>
          </a:prstGeom>
          <a:noFill/>
        </p:spPr>
        <p:txBody>
          <a:bodyPr wrap="square" rtlCol="0">
            <a:spAutoFit/>
          </a:bodyPr>
          <a:lstStyle/>
          <a:p>
            <a:pPr>
              <a:buFont typeface="Arial"/>
              <a:buChar char="•"/>
            </a:pPr>
            <a:r>
              <a:rPr lang="en-US" sz="2000" dirty="0" smtClean="0"/>
              <a:t>Commitment is a function of </a:t>
            </a:r>
            <a:r>
              <a:rPr lang="en-US" sz="2000" i="1" dirty="0" smtClean="0"/>
              <a:t>clarity</a:t>
            </a:r>
            <a:r>
              <a:rPr lang="en-US" sz="2000" dirty="0" smtClean="0"/>
              <a:t> and </a:t>
            </a:r>
            <a:r>
              <a:rPr lang="en-US" sz="2000" i="1" dirty="0" smtClean="0"/>
              <a:t>buy-in</a:t>
            </a:r>
            <a:r>
              <a:rPr lang="en-US" sz="2000" dirty="0" smtClean="0"/>
              <a:t>.</a:t>
            </a:r>
          </a:p>
          <a:p>
            <a:pPr>
              <a:buFont typeface="Arial"/>
              <a:buChar char="•"/>
            </a:pPr>
            <a:r>
              <a:rPr lang="en-US" sz="2000" dirty="0" smtClean="0"/>
              <a:t>A lack of commitment arises from not hearing all the of teams concerns before making a decision.</a:t>
            </a:r>
          </a:p>
          <a:p>
            <a:pPr>
              <a:buFont typeface="Arial"/>
              <a:buChar char="•"/>
            </a:pPr>
            <a:r>
              <a:rPr lang="en-US" sz="2000" dirty="0" smtClean="0"/>
              <a:t>A team that fails to commit loses direction and lacks priorities. </a:t>
            </a:r>
          </a:p>
          <a:p>
            <a:pPr>
              <a:buFont typeface="Arial"/>
              <a:buChar char="•"/>
            </a:pPr>
            <a:r>
              <a:rPr lang="en-US" sz="2000" dirty="0" smtClean="0"/>
              <a:t>Teams over-analyze and delay decisions.</a:t>
            </a:r>
          </a:p>
          <a:p>
            <a:pPr>
              <a:buFont typeface="Arial"/>
              <a:buChar char="•"/>
            </a:pPr>
            <a:r>
              <a:rPr lang="en-US" sz="2000" dirty="0" smtClean="0"/>
              <a:t>Destroys confidence, inspires a fear of failure, and sets up a culture of second-guessing the moves they make and who makes them.</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i="1" dirty="0" smtClean="0"/>
              <a:t>How to Overcome Dysfunction 3:</a:t>
            </a:r>
            <a:r>
              <a:rPr lang="en-US" sz="4000" i="1" dirty="0" smtClean="0"/>
              <a:t/>
            </a:r>
            <a:br>
              <a:rPr lang="en-US" sz="4000" i="1" dirty="0" smtClean="0"/>
            </a:br>
            <a:r>
              <a:rPr lang="en-US" sz="2800" i="1" dirty="0" smtClean="0"/>
              <a:t>Lack of Commitment</a:t>
            </a:r>
            <a:endParaRPr lang="en-US" sz="2800" i="1" dirty="0"/>
          </a:p>
        </p:txBody>
      </p:sp>
      <p:sp>
        <p:nvSpPr>
          <p:cNvPr id="7" name="Content Placeholder 6"/>
          <p:cNvSpPr>
            <a:spLocks noGrp="1"/>
          </p:cNvSpPr>
          <p:nvPr>
            <p:ph idx="1"/>
          </p:nvPr>
        </p:nvSpPr>
        <p:spPr>
          <a:xfrm>
            <a:off x="0" y="1752600"/>
            <a:ext cx="4648200" cy="5105400"/>
          </a:xfrm>
          <a:noFill/>
        </p:spPr>
        <p:txBody>
          <a:bodyPr>
            <a:normAutofit fontScale="85000" lnSpcReduction="20000"/>
          </a:bodyPr>
          <a:lstStyle/>
          <a:p>
            <a:pPr>
              <a:buClr>
                <a:schemeClr val="tx1"/>
              </a:buClr>
              <a:buFont typeface="Wingdings" pitchFamily="2" charset="2"/>
              <a:buChar char="Ø"/>
            </a:pPr>
            <a:r>
              <a:rPr lang="en-US" dirty="0" smtClean="0">
                <a:solidFill>
                  <a:schemeClr val="accent2">
                    <a:lumMod val="40000"/>
                    <a:lumOff val="60000"/>
                  </a:schemeClr>
                </a:solidFill>
              </a:rPr>
              <a:t>Align around common objectives and makes team direction and priorities clear.</a:t>
            </a:r>
          </a:p>
          <a:p>
            <a:pPr>
              <a:buClr>
                <a:schemeClr val="tx1"/>
              </a:buClr>
              <a:buFont typeface="Wingdings" pitchFamily="2" charset="2"/>
              <a:buChar char="Ø"/>
            </a:pPr>
            <a:r>
              <a:rPr lang="en-US" dirty="0" smtClean="0">
                <a:solidFill>
                  <a:schemeClr val="accent2">
                    <a:lumMod val="40000"/>
                    <a:lumOff val="60000"/>
                  </a:schemeClr>
                </a:solidFill>
              </a:rPr>
              <a:t>Maximize clarity, ensure buy-in, and resisting the lures of consensus and certainty.</a:t>
            </a:r>
          </a:p>
          <a:p>
            <a:pPr>
              <a:buClr>
                <a:schemeClr val="tx1"/>
              </a:buClr>
              <a:buFont typeface="Wingdings" pitchFamily="2" charset="2"/>
              <a:buChar char="Ø"/>
            </a:pPr>
            <a:r>
              <a:rPr lang="en-US" dirty="0" smtClean="0">
                <a:solidFill>
                  <a:schemeClr val="accent2">
                    <a:lumMod val="40000"/>
                    <a:lumOff val="60000"/>
                  </a:schemeClr>
                </a:solidFill>
              </a:rPr>
              <a:t>Cascading Messages – team reviews key decisions made at a meeting and agree on what information employees and other stakeholders need.</a:t>
            </a:r>
          </a:p>
          <a:p>
            <a:pPr>
              <a:buClr>
                <a:schemeClr val="tx1"/>
              </a:buClr>
              <a:buFont typeface="Wingdings" pitchFamily="2" charset="2"/>
              <a:buChar char="Ø"/>
            </a:pPr>
            <a:r>
              <a:rPr lang="en-US" dirty="0" smtClean="0">
                <a:solidFill>
                  <a:schemeClr val="accent2">
                    <a:lumMod val="40000"/>
                    <a:lumOff val="60000"/>
                  </a:schemeClr>
                </a:solidFill>
              </a:rPr>
              <a:t>Leaders can help facilitate commitment by reviewing all key decisions made at the end of team meetings, making responsibility and deadlines clear.</a:t>
            </a:r>
            <a:endParaRPr lang="en-US" dirty="0" smtClean="0">
              <a:solidFill>
                <a:schemeClr val="accent2">
                  <a:lumMod val="40000"/>
                  <a:lumOff val="60000"/>
                </a:schemeClr>
              </a:solidFill>
            </a:endParaRPr>
          </a:p>
        </p:txBody>
      </p:sp>
      <p:pic>
        <p:nvPicPr>
          <p:cNvPr id="9" name="Picture 8" descr="cartoonmarchnewsletter1.gif"/>
          <p:cNvPicPr>
            <a:picLocks noChangeAspect="1"/>
          </p:cNvPicPr>
          <p:nvPr/>
        </p:nvPicPr>
        <p:blipFill>
          <a:blip r:embed="rId3"/>
          <a:stretch>
            <a:fillRect/>
          </a:stretch>
        </p:blipFill>
        <p:spPr>
          <a:xfrm>
            <a:off x="4648200" y="2362200"/>
            <a:ext cx="4299655" cy="3352800"/>
          </a:xfrm>
          <a:prstGeom prst="rect">
            <a:avLst/>
          </a:prstGeo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28600" y="838200"/>
            <a:ext cx="2905989" cy="646331"/>
          </a:xfrm>
          <a:prstGeom prst="rect">
            <a:avLst/>
          </a:prstGeom>
        </p:spPr>
        <p:txBody>
          <a:bodyPr wrap="none">
            <a:spAutoFit/>
          </a:bodyPr>
          <a:lstStyle/>
          <a:p>
            <a:r>
              <a:rPr lang="en-US" sz="3600" b="1" i="1" dirty="0" smtClean="0">
                <a:solidFill>
                  <a:srgbClr val="FF6600"/>
                </a:solidFill>
                <a:latin typeface="+mj-lt"/>
              </a:rPr>
              <a:t>Dysfunction 4</a:t>
            </a:r>
          </a:p>
          <a:p>
            <a:endParaRPr lang="en-US" sz="3600" b="1" dirty="0">
              <a:solidFill>
                <a:srgbClr val="C65A52"/>
              </a:solidFill>
              <a:latin typeface="+mj-lt"/>
            </a:endParaRPr>
          </a:p>
        </p:txBody>
      </p:sp>
      <p:sp>
        <p:nvSpPr>
          <p:cNvPr id="7" name="TextBox 6"/>
          <p:cNvSpPr txBox="1"/>
          <p:nvPr/>
        </p:nvSpPr>
        <p:spPr>
          <a:xfrm>
            <a:off x="5943600" y="2362200"/>
            <a:ext cx="3200400" cy="923330"/>
          </a:xfrm>
          <a:prstGeom prst="rect">
            <a:avLst/>
          </a:prstGeom>
          <a:noFill/>
        </p:spPr>
        <p:txBody>
          <a:bodyPr wrap="square" rtlCol="0">
            <a:spAutoFit/>
          </a:bodyPr>
          <a:lstStyle/>
          <a:p>
            <a:r>
              <a:rPr lang="en-US" dirty="0" smtClean="0">
                <a:solidFill>
                  <a:schemeClr val="accent2">
                    <a:lumMod val="60000"/>
                    <a:lumOff val="40000"/>
                  </a:schemeClr>
                </a:solidFill>
              </a:rPr>
              <a:t>Avoidance of Accountability</a:t>
            </a:r>
          </a:p>
          <a:p>
            <a:r>
              <a:rPr lang="en-US" dirty="0" smtClean="0">
                <a:solidFill>
                  <a:schemeClr val="accent2">
                    <a:lumMod val="60000"/>
                    <a:lumOff val="40000"/>
                  </a:schemeClr>
                </a:solidFill>
              </a:rPr>
              <a:t>Video Clip</a:t>
            </a:r>
          </a:p>
          <a:p>
            <a:r>
              <a:rPr lang="en-US" i="1" dirty="0" smtClean="0"/>
              <a:t>The Office</a:t>
            </a:r>
            <a:endParaRPr lang="en-US" i="1" dirty="0"/>
          </a:p>
        </p:txBody>
      </p:sp>
      <p:pic>
        <p:nvPicPr>
          <p:cNvPr id="8" name="Picture 7" descr="image4.jpg"/>
          <p:cNvPicPr>
            <a:picLocks noChangeAspect="1"/>
          </p:cNvPicPr>
          <p:nvPr/>
        </p:nvPicPr>
        <p:blipFill>
          <a:blip r:embed="rId2"/>
          <a:stretch>
            <a:fillRect/>
          </a:stretch>
        </p:blipFill>
        <p:spPr>
          <a:xfrm>
            <a:off x="228600" y="1524000"/>
            <a:ext cx="5410200" cy="5159324"/>
          </a:xfrm>
          <a:prstGeom prst="rect">
            <a:avLst/>
          </a:prstGeom>
        </p:spPr>
      </p:pic>
      <p:sp>
        <p:nvSpPr>
          <p:cNvPr id="14" name="Rectangle 13"/>
          <p:cNvSpPr/>
          <p:nvPr/>
        </p:nvSpPr>
        <p:spPr>
          <a:xfrm>
            <a:off x="5791200" y="3276600"/>
            <a:ext cx="3198311" cy="338554"/>
          </a:xfrm>
          <a:prstGeom prst="rect">
            <a:avLst/>
          </a:prstGeom>
        </p:spPr>
        <p:txBody>
          <a:bodyPr wrap="none">
            <a:spAutoFit/>
          </a:bodyPr>
          <a:lstStyle/>
          <a:p>
            <a:r>
              <a:rPr lang="en-US" sz="1600" dirty="0" smtClean="0">
                <a:hlinkClick r:id="rId3"/>
              </a:rPr>
              <a:t>The Office- Employee of #3349CC</a:t>
            </a:r>
            <a:endParaRPr lang="en-US" sz="1600" dirty="0">
              <a:hlinkClick r:id="rId3"/>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2946064" cy="646331"/>
          </a:xfrm>
          <a:prstGeom prst="rect">
            <a:avLst/>
          </a:prstGeom>
        </p:spPr>
        <p:txBody>
          <a:bodyPr wrap="none">
            <a:spAutoFit/>
          </a:bodyPr>
          <a:lstStyle/>
          <a:p>
            <a:r>
              <a:rPr lang="en-US" sz="3600" b="1" i="1" dirty="0" smtClean="0">
                <a:solidFill>
                  <a:srgbClr val="C65A52"/>
                </a:solidFill>
                <a:latin typeface="+mj-lt"/>
              </a:rPr>
              <a:t>Dysfunction 4:</a:t>
            </a:r>
            <a:endParaRPr lang="en-US" sz="3600" b="1" dirty="0">
              <a:solidFill>
                <a:srgbClr val="C65A52"/>
              </a:solidFill>
              <a:latin typeface="+mj-lt"/>
            </a:endParaRPr>
          </a:p>
        </p:txBody>
      </p:sp>
      <p:graphicFrame>
        <p:nvGraphicFramePr>
          <p:cNvPr id="5" name="Diagram 4"/>
          <p:cNvGraphicFramePr/>
          <p:nvPr/>
        </p:nvGraphicFramePr>
        <p:xfrm>
          <a:off x="0" y="2057400"/>
          <a:ext cx="5334000" cy="3886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181600" y="1752600"/>
            <a:ext cx="3962400" cy="3785652"/>
          </a:xfrm>
          <a:prstGeom prst="rect">
            <a:avLst/>
          </a:prstGeom>
          <a:noFill/>
        </p:spPr>
        <p:txBody>
          <a:bodyPr wrap="square" rtlCol="0">
            <a:spAutoFit/>
          </a:bodyPr>
          <a:lstStyle/>
          <a:p>
            <a:pPr>
              <a:buFont typeface="Arial"/>
              <a:buChar char="•"/>
            </a:pPr>
            <a:r>
              <a:rPr lang="en-US" sz="2000" dirty="0" smtClean="0"/>
              <a:t>Accountability refers to the willingness of them members to call their peers on actions that might hurt the team.</a:t>
            </a:r>
          </a:p>
          <a:p>
            <a:pPr>
              <a:buFont typeface="Arial"/>
              <a:buChar char="•"/>
            </a:pPr>
            <a:r>
              <a:rPr lang="en-US" sz="2000" dirty="0" smtClean="0"/>
              <a:t>Team members can’t handle the difficult conversations and strong emotions typical of confrontations.</a:t>
            </a:r>
          </a:p>
          <a:p>
            <a:pPr>
              <a:buFont typeface="Arial"/>
              <a:buChar char="•"/>
            </a:pPr>
            <a:r>
              <a:rPr lang="en-US" sz="2000" dirty="0" smtClean="0"/>
              <a:t>Teams that avoid accountability encourage mediocrity, miss deadlines, and fail on key deliverables.</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i="1" dirty="0" smtClean="0"/>
              <a:t>How to Overcome Dysfunction 4:</a:t>
            </a:r>
            <a:r>
              <a:rPr lang="en-US" sz="4000" i="1" dirty="0" smtClean="0"/>
              <a:t/>
            </a:r>
            <a:br>
              <a:rPr lang="en-US" sz="4000" i="1" dirty="0" smtClean="0"/>
            </a:br>
            <a:r>
              <a:rPr lang="en-US" sz="2800" i="1" dirty="0" smtClean="0"/>
              <a:t>Avoidance of Accountability</a:t>
            </a:r>
            <a:endParaRPr lang="en-US" sz="2800" i="1" dirty="0"/>
          </a:p>
        </p:txBody>
      </p:sp>
      <p:sp>
        <p:nvSpPr>
          <p:cNvPr id="7" name="Content Placeholder 6"/>
          <p:cNvSpPr>
            <a:spLocks noGrp="1"/>
          </p:cNvSpPr>
          <p:nvPr>
            <p:ph idx="1"/>
          </p:nvPr>
        </p:nvSpPr>
        <p:spPr>
          <a:xfrm>
            <a:off x="0" y="1752600"/>
            <a:ext cx="4648200" cy="5105400"/>
          </a:xfrm>
          <a:noFill/>
        </p:spPr>
        <p:txBody>
          <a:bodyPr>
            <a:normAutofit fontScale="85000" lnSpcReduction="20000"/>
          </a:bodyPr>
          <a:lstStyle/>
          <a:p>
            <a:pPr>
              <a:buClr>
                <a:schemeClr val="tx1"/>
              </a:buClr>
              <a:buFont typeface="Wingdings" pitchFamily="2" charset="2"/>
              <a:buChar char="Ø"/>
            </a:pPr>
            <a:r>
              <a:rPr lang="en-US" dirty="0" smtClean="0">
                <a:solidFill>
                  <a:schemeClr val="accent2">
                    <a:lumMod val="40000"/>
                    <a:lumOff val="60000"/>
                  </a:schemeClr>
                </a:solidFill>
              </a:rPr>
              <a:t>The leader needs to be clear about what the team needs to achieve, who needs to deliver what, and how everyone should behave.</a:t>
            </a:r>
          </a:p>
          <a:p>
            <a:pPr>
              <a:buClr>
                <a:schemeClr val="tx1"/>
              </a:buClr>
              <a:buFont typeface="Wingdings" pitchFamily="2" charset="2"/>
              <a:buChar char="Ø"/>
            </a:pPr>
            <a:r>
              <a:rPr lang="en-US" dirty="0" smtClean="0">
                <a:solidFill>
                  <a:schemeClr val="accent2">
                    <a:lumMod val="40000"/>
                    <a:lumOff val="60000"/>
                  </a:schemeClr>
                </a:solidFill>
              </a:rPr>
              <a:t>Team members should communicate constantly about their relative performance against stated objectives and standards.</a:t>
            </a:r>
          </a:p>
          <a:p>
            <a:pPr>
              <a:buClr>
                <a:schemeClr val="tx1"/>
              </a:buClr>
              <a:buFont typeface="Wingdings" pitchFamily="2" charset="2"/>
              <a:buChar char="Ø"/>
            </a:pPr>
            <a:r>
              <a:rPr lang="en-US" dirty="0" smtClean="0">
                <a:solidFill>
                  <a:schemeClr val="accent2">
                    <a:lumMod val="40000"/>
                    <a:lumOff val="60000"/>
                  </a:schemeClr>
                </a:solidFill>
              </a:rPr>
              <a:t>Shift rewards away from individual performance to team achievement creates accountability.</a:t>
            </a:r>
          </a:p>
          <a:p>
            <a:pPr>
              <a:buClr>
                <a:schemeClr val="tx1"/>
              </a:buClr>
              <a:buFont typeface="Wingdings" pitchFamily="2" charset="2"/>
              <a:buChar char="Ø"/>
            </a:pPr>
            <a:r>
              <a:rPr lang="en-US" dirty="0" smtClean="0">
                <a:solidFill>
                  <a:schemeClr val="accent2">
                    <a:lumMod val="40000"/>
                    <a:lumOff val="60000"/>
                  </a:schemeClr>
                </a:solidFill>
              </a:rPr>
              <a:t>A strong leader who acts as the only source of discipline also creates accountability within the team.</a:t>
            </a:r>
            <a:endParaRPr lang="en-US" dirty="0" smtClean="0">
              <a:solidFill>
                <a:schemeClr val="accent2">
                  <a:lumMod val="40000"/>
                  <a:lumOff val="60000"/>
                </a:schemeClr>
              </a:solidFill>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648200" y="2209800"/>
            <a:ext cx="4256314" cy="3886200"/>
          </a:xfrm>
          <a:prstGeom prst="rect">
            <a:avLst/>
          </a:prstGeom>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28600" y="838200"/>
            <a:ext cx="2905989" cy="646331"/>
          </a:xfrm>
          <a:prstGeom prst="rect">
            <a:avLst/>
          </a:prstGeom>
        </p:spPr>
        <p:txBody>
          <a:bodyPr wrap="none">
            <a:spAutoFit/>
          </a:bodyPr>
          <a:lstStyle/>
          <a:p>
            <a:r>
              <a:rPr lang="en-US" sz="3600" b="1" i="1" dirty="0" smtClean="0">
                <a:solidFill>
                  <a:srgbClr val="FF6600"/>
                </a:solidFill>
                <a:latin typeface="+mj-lt"/>
              </a:rPr>
              <a:t>Dysfunction 5</a:t>
            </a:r>
          </a:p>
          <a:p>
            <a:endParaRPr lang="en-US" sz="3600" b="1" dirty="0">
              <a:solidFill>
                <a:srgbClr val="C65A52"/>
              </a:solidFill>
              <a:latin typeface="+mj-lt"/>
            </a:endParaRPr>
          </a:p>
        </p:txBody>
      </p:sp>
      <p:sp>
        <p:nvSpPr>
          <p:cNvPr id="7" name="TextBox 6"/>
          <p:cNvSpPr txBox="1"/>
          <p:nvPr/>
        </p:nvSpPr>
        <p:spPr>
          <a:xfrm>
            <a:off x="6324600" y="2286000"/>
            <a:ext cx="3200400" cy="923330"/>
          </a:xfrm>
          <a:prstGeom prst="rect">
            <a:avLst/>
          </a:prstGeom>
          <a:noFill/>
        </p:spPr>
        <p:txBody>
          <a:bodyPr wrap="square" rtlCol="0">
            <a:spAutoFit/>
          </a:bodyPr>
          <a:lstStyle/>
          <a:p>
            <a:r>
              <a:rPr lang="en-US" dirty="0" smtClean="0">
                <a:solidFill>
                  <a:schemeClr val="accent2">
                    <a:lumMod val="60000"/>
                    <a:lumOff val="40000"/>
                  </a:schemeClr>
                </a:solidFill>
              </a:rPr>
              <a:t>Inattention to Results</a:t>
            </a:r>
          </a:p>
          <a:p>
            <a:r>
              <a:rPr lang="en-US" dirty="0" smtClean="0">
                <a:solidFill>
                  <a:schemeClr val="accent2">
                    <a:lumMod val="60000"/>
                    <a:lumOff val="40000"/>
                  </a:schemeClr>
                </a:solidFill>
              </a:rPr>
              <a:t>Video Clip</a:t>
            </a:r>
          </a:p>
          <a:p>
            <a:r>
              <a:rPr lang="en-US" i="1" dirty="0" smtClean="0"/>
              <a:t>The Office</a:t>
            </a:r>
            <a:endParaRPr lang="en-US" i="1" dirty="0"/>
          </a:p>
        </p:txBody>
      </p:sp>
      <p:pic>
        <p:nvPicPr>
          <p:cNvPr id="6" name="Picture 5" descr="image5.jpg"/>
          <p:cNvPicPr>
            <a:picLocks noChangeAspect="1"/>
          </p:cNvPicPr>
          <p:nvPr/>
        </p:nvPicPr>
        <p:blipFill>
          <a:blip r:embed="rId2"/>
          <a:stretch>
            <a:fillRect/>
          </a:stretch>
        </p:blipFill>
        <p:spPr>
          <a:xfrm>
            <a:off x="228600" y="1752600"/>
            <a:ext cx="6019800" cy="4037376"/>
          </a:xfrm>
          <a:prstGeom prst="rect">
            <a:avLst/>
          </a:prstGeom>
        </p:spPr>
      </p:pic>
      <p:sp>
        <p:nvSpPr>
          <p:cNvPr id="9" name="Rectangle 8"/>
          <p:cNvSpPr/>
          <p:nvPr/>
        </p:nvSpPr>
        <p:spPr>
          <a:xfrm>
            <a:off x="6279113" y="3200400"/>
            <a:ext cx="2864887" cy="307777"/>
          </a:xfrm>
          <a:prstGeom prst="rect">
            <a:avLst/>
          </a:prstGeom>
        </p:spPr>
        <p:txBody>
          <a:bodyPr wrap="none">
            <a:spAutoFit/>
          </a:bodyPr>
          <a:lstStyle/>
          <a:p>
            <a:r>
              <a:rPr lang="en-US" sz="1400" smtClean="0">
                <a:hlinkClick r:id="rId3"/>
              </a:rPr>
              <a:t>YouTube - The Office But#334C2A</a:t>
            </a:r>
            <a:endParaRPr lang="en-US" sz="1400">
              <a:hlinkClick r:id="rId3"/>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dirty="0" smtClean="0"/>
              <a:t>About the Author</a:t>
            </a:r>
            <a:endParaRPr lang="en-US" sz="4000" dirty="0"/>
          </a:p>
        </p:txBody>
      </p:sp>
      <p:pic>
        <p:nvPicPr>
          <p:cNvPr id="4" name="Content Placeholder 3" descr="pat.png"/>
          <p:cNvPicPr>
            <a:picLocks noGrp="1" noChangeAspect="1"/>
          </p:cNvPicPr>
          <p:nvPr>
            <p:ph idx="1"/>
          </p:nvPr>
        </p:nvPicPr>
        <p:blipFill>
          <a:blip r:embed="rId3" cstate="print"/>
          <a:stretch>
            <a:fillRect/>
          </a:stretch>
        </p:blipFill>
        <p:spPr>
          <a:xfrm>
            <a:off x="4724400" y="1171576"/>
            <a:ext cx="4114800" cy="5429250"/>
          </a:xfrm>
        </p:spPr>
      </p:pic>
      <p:sp>
        <p:nvSpPr>
          <p:cNvPr id="5" name="TextBox 4"/>
          <p:cNvSpPr txBox="1"/>
          <p:nvPr/>
        </p:nvSpPr>
        <p:spPr>
          <a:xfrm>
            <a:off x="457200" y="1828800"/>
            <a:ext cx="3810000" cy="5632311"/>
          </a:xfrm>
          <a:prstGeom prst="rect">
            <a:avLst/>
          </a:prstGeom>
          <a:noFill/>
        </p:spPr>
        <p:txBody>
          <a:bodyPr wrap="square" rtlCol="0">
            <a:spAutoFit/>
          </a:bodyPr>
          <a:lstStyle/>
          <a:p>
            <a:pPr>
              <a:buFont typeface="Arial" pitchFamily="34" charset="0"/>
              <a:buChar char="•"/>
            </a:pPr>
            <a:r>
              <a:rPr lang="en-US" sz="2000" dirty="0" smtClean="0"/>
              <a:t>Patrick </a:t>
            </a:r>
            <a:r>
              <a:rPr lang="en-US" sz="2000" dirty="0" err="1" smtClean="0"/>
              <a:t>Lencioni</a:t>
            </a:r>
            <a:r>
              <a:rPr lang="en-US" sz="2000" dirty="0" smtClean="0"/>
              <a:t> is the author of  8 best-selling books with over 2.5 million copies sold.</a:t>
            </a:r>
          </a:p>
          <a:p>
            <a:pPr>
              <a:buFont typeface="Arial" pitchFamily="34" charset="0"/>
              <a:buChar char="•"/>
            </a:pPr>
            <a:endParaRPr lang="en-US" sz="2000" dirty="0" smtClean="0"/>
          </a:p>
          <a:p>
            <a:pPr>
              <a:buFont typeface="Arial" pitchFamily="34" charset="0"/>
              <a:buChar char="•"/>
            </a:pPr>
            <a:r>
              <a:rPr lang="en-US" sz="2000" dirty="0" smtClean="0"/>
              <a:t>Recognized in </a:t>
            </a:r>
            <a:r>
              <a:rPr lang="en-US" sz="2000" i="1" dirty="0" smtClean="0"/>
              <a:t>Fortune</a:t>
            </a:r>
            <a:r>
              <a:rPr lang="en-US" sz="2000" dirty="0" smtClean="0"/>
              <a:t> </a:t>
            </a:r>
            <a:r>
              <a:rPr lang="en-US" sz="2000" i="1" dirty="0" smtClean="0"/>
              <a:t>Magazine </a:t>
            </a:r>
            <a:r>
              <a:rPr lang="en-US" sz="2000" dirty="0" smtClean="0"/>
              <a:t>as “A Top Ten Guru You Should Know.”</a:t>
            </a:r>
          </a:p>
          <a:p>
            <a:pPr>
              <a:buFont typeface="Arial" pitchFamily="34" charset="0"/>
              <a:buChar char="•"/>
            </a:pPr>
            <a:endParaRPr lang="en-US" sz="2000" dirty="0" smtClean="0"/>
          </a:p>
          <a:p>
            <a:pPr>
              <a:buFont typeface="Arial" pitchFamily="34" charset="0"/>
              <a:buChar char="•"/>
            </a:pPr>
            <a:r>
              <a:rPr lang="en-US" sz="2000" dirty="0" smtClean="0"/>
              <a:t>Is the founder and president of </a:t>
            </a:r>
            <a:r>
              <a:rPr lang="en-US" sz="2000" i="1" dirty="0" smtClean="0"/>
              <a:t>The Table Group</a:t>
            </a:r>
            <a:r>
              <a:rPr lang="en-US" sz="2000" dirty="0" smtClean="0"/>
              <a:t> which is a company dedicated to providing organizations with ideas, products and services that improve teamwork and employee engagement. </a:t>
            </a:r>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endParaRPr lang="en-US" sz="2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2946064" cy="646331"/>
          </a:xfrm>
          <a:prstGeom prst="rect">
            <a:avLst/>
          </a:prstGeom>
        </p:spPr>
        <p:txBody>
          <a:bodyPr wrap="none">
            <a:spAutoFit/>
          </a:bodyPr>
          <a:lstStyle/>
          <a:p>
            <a:r>
              <a:rPr lang="en-US" sz="3600" b="1" i="1" dirty="0" smtClean="0">
                <a:solidFill>
                  <a:srgbClr val="C65A52"/>
                </a:solidFill>
                <a:latin typeface="+mj-lt"/>
              </a:rPr>
              <a:t>Dysfunction 5:</a:t>
            </a:r>
            <a:endParaRPr lang="en-US" sz="3600" b="1" dirty="0">
              <a:solidFill>
                <a:srgbClr val="C65A52"/>
              </a:solidFill>
              <a:latin typeface="+mj-lt"/>
            </a:endParaRPr>
          </a:p>
        </p:txBody>
      </p:sp>
      <p:graphicFrame>
        <p:nvGraphicFramePr>
          <p:cNvPr id="5" name="Diagram 4"/>
          <p:cNvGraphicFramePr/>
          <p:nvPr/>
        </p:nvGraphicFramePr>
        <p:xfrm>
          <a:off x="0" y="2057400"/>
          <a:ext cx="5334000" cy="3886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181600" y="1752600"/>
            <a:ext cx="3962400" cy="3785652"/>
          </a:xfrm>
          <a:prstGeom prst="rect">
            <a:avLst/>
          </a:prstGeom>
          <a:noFill/>
        </p:spPr>
        <p:txBody>
          <a:bodyPr wrap="square" rtlCol="0">
            <a:spAutoFit/>
          </a:bodyPr>
          <a:lstStyle/>
          <a:p>
            <a:pPr>
              <a:buFont typeface="Arial"/>
              <a:buChar char="•"/>
            </a:pPr>
            <a:r>
              <a:rPr lang="en-US" sz="2000" dirty="0" smtClean="0"/>
              <a:t>Ultimate dysfunction is when team members care about personal gain more than the group’s collective goals</a:t>
            </a:r>
          </a:p>
          <a:p>
            <a:pPr>
              <a:buFont typeface="Arial"/>
              <a:buChar char="•"/>
            </a:pPr>
            <a:r>
              <a:rPr lang="en-US" sz="2000" dirty="0" smtClean="0"/>
              <a:t>A team that doesn’t focus on collective results stagnates, and achievement-oriented employees leave as the company loses its competitive edge.</a:t>
            </a:r>
          </a:p>
          <a:p>
            <a:pPr>
              <a:buFont typeface="Arial"/>
              <a:buChar char="•"/>
            </a:pPr>
            <a:r>
              <a:rPr lang="en-US" sz="2000" dirty="0" smtClean="0"/>
              <a:t>Team members become distracted as they focus on personal goals.</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i="1" dirty="0" smtClean="0"/>
              <a:t>How to Overcome Dysfunction 5:</a:t>
            </a:r>
            <a:r>
              <a:rPr lang="en-US" sz="4000" i="1" dirty="0" smtClean="0"/>
              <a:t/>
            </a:r>
            <a:br>
              <a:rPr lang="en-US" sz="4000" i="1" dirty="0" smtClean="0"/>
            </a:br>
            <a:r>
              <a:rPr lang="en-US" sz="2800" i="1" dirty="0" smtClean="0"/>
              <a:t>Inattention to Results</a:t>
            </a:r>
            <a:endParaRPr lang="en-US" sz="2800" i="1" dirty="0"/>
          </a:p>
        </p:txBody>
      </p:sp>
      <p:sp>
        <p:nvSpPr>
          <p:cNvPr id="7" name="Content Placeholder 6"/>
          <p:cNvSpPr>
            <a:spLocks noGrp="1"/>
          </p:cNvSpPr>
          <p:nvPr>
            <p:ph idx="1"/>
          </p:nvPr>
        </p:nvSpPr>
        <p:spPr>
          <a:xfrm>
            <a:off x="0" y="1752600"/>
            <a:ext cx="4648200" cy="5105400"/>
          </a:xfrm>
          <a:noFill/>
        </p:spPr>
        <p:txBody>
          <a:bodyPr>
            <a:normAutofit/>
          </a:bodyPr>
          <a:lstStyle/>
          <a:p>
            <a:pPr>
              <a:buClr>
                <a:schemeClr val="tx1"/>
              </a:buClr>
              <a:buFont typeface="Wingdings" pitchFamily="2" charset="2"/>
              <a:buChar char="Ø"/>
            </a:pPr>
            <a:r>
              <a:rPr lang="en-US" dirty="0" smtClean="0">
                <a:solidFill>
                  <a:schemeClr val="accent2">
                    <a:lumMod val="40000"/>
                    <a:lumOff val="60000"/>
                  </a:schemeClr>
                </a:solidFill>
              </a:rPr>
              <a:t>Leaders must focus on collective results.</a:t>
            </a:r>
          </a:p>
          <a:p>
            <a:pPr>
              <a:buClr>
                <a:schemeClr val="tx1"/>
              </a:buClr>
              <a:buFont typeface="Wingdings" pitchFamily="2" charset="2"/>
              <a:buChar char="Ø"/>
            </a:pPr>
            <a:r>
              <a:rPr lang="en-US" dirty="0" smtClean="0">
                <a:solidFill>
                  <a:schemeClr val="accent2">
                    <a:lumMod val="40000"/>
                    <a:lumOff val="60000"/>
                  </a:schemeClr>
                </a:solidFill>
              </a:rPr>
              <a:t>Leaders must also make goals clear and reward the behaviors and actions that contribute to them. </a:t>
            </a:r>
          </a:p>
          <a:p>
            <a:pPr>
              <a:buClr>
                <a:schemeClr val="tx1"/>
              </a:buClr>
              <a:buFont typeface="Wingdings" pitchFamily="2" charset="2"/>
              <a:buChar char="Ø"/>
            </a:pPr>
            <a:r>
              <a:rPr lang="en-US" dirty="0" smtClean="0">
                <a:solidFill>
                  <a:schemeClr val="accent2">
                    <a:lumMod val="40000"/>
                    <a:lumOff val="60000"/>
                  </a:schemeClr>
                </a:solidFill>
              </a:rPr>
              <a:t>Tie rewards and compensation to </a:t>
            </a:r>
            <a:r>
              <a:rPr lang="en-US" dirty="0" smtClean="0">
                <a:solidFill>
                  <a:schemeClr val="accent2">
                    <a:lumMod val="40000"/>
                    <a:lumOff val="60000"/>
                  </a:schemeClr>
                </a:solidFill>
              </a:rPr>
              <a:t>specific outcomes to ensure that team members also focus on collective results.</a:t>
            </a:r>
            <a:endParaRPr lang="en-US" dirty="0" smtClean="0">
              <a:solidFill>
                <a:schemeClr val="accent2">
                  <a:lumMod val="40000"/>
                  <a:lumOff val="60000"/>
                </a:schemeClr>
              </a:solidFill>
            </a:endParaRPr>
          </a:p>
        </p:txBody>
      </p:sp>
      <p:pic>
        <p:nvPicPr>
          <p:cNvPr id="6" name="Picture 5"/>
          <p:cNvPicPr>
            <a:picLocks noChangeAspect="1"/>
          </p:cNvPicPr>
          <p:nvPr/>
        </p:nvPicPr>
        <p:blipFill>
          <a:blip r:embed="rId3"/>
          <a:stretch>
            <a:fillRect/>
          </a:stretch>
        </p:blipFill>
        <p:spPr>
          <a:xfrm>
            <a:off x="4876800" y="1676400"/>
            <a:ext cx="3370071" cy="4724399"/>
          </a:xfrm>
          <a:prstGeom prst="rect">
            <a:avLst/>
          </a:prstGeo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i="1" dirty="0" smtClean="0"/>
              <a:t>Breakout Exercise</a:t>
            </a:r>
            <a:r>
              <a:rPr lang="en-US" sz="4000" i="1" dirty="0" smtClean="0"/>
              <a:t/>
            </a:r>
            <a:br>
              <a:rPr lang="en-US" sz="4000" i="1" dirty="0" smtClean="0"/>
            </a:br>
            <a:r>
              <a:rPr lang="en-US" sz="2800" i="1" dirty="0" smtClean="0"/>
              <a:t>Team Assessment Exercise</a:t>
            </a:r>
            <a:endParaRPr lang="en-US" sz="2800" i="1" dirty="0"/>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90800" y="2133600"/>
            <a:ext cx="3810000" cy="3975653"/>
          </a:xfrm>
          <a:prstGeom prst="rect">
            <a:avLst/>
          </a:prstGeom>
        </p:spPr>
      </p:pic>
      <p:sp>
        <p:nvSpPr>
          <p:cNvPr id="8" name="TextBox 7"/>
          <p:cNvSpPr txBox="1"/>
          <p:nvPr/>
        </p:nvSpPr>
        <p:spPr>
          <a:xfrm>
            <a:off x="5791200" y="5562600"/>
            <a:ext cx="3131186" cy="400110"/>
          </a:xfrm>
          <a:prstGeom prst="rect">
            <a:avLst/>
          </a:prstGeom>
          <a:noFill/>
        </p:spPr>
        <p:txBody>
          <a:bodyPr wrap="none" rtlCol="0">
            <a:spAutoFit/>
          </a:bodyPr>
          <a:lstStyle/>
          <a:p>
            <a:r>
              <a:rPr lang="en-US" sz="2000" dirty="0" smtClean="0">
                <a:solidFill>
                  <a:schemeClr val="tx2"/>
                </a:solidFill>
              </a:rPr>
              <a:t>What results did you find?</a:t>
            </a:r>
            <a:endParaRPr lang="en-US" sz="2000" dirty="0">
              <a:solidFill>
                <a:schemeClr val="tx2"/>
              </a:solidFill>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r>
              <a:rPr lang="en-US" sz="4000" i="1" dirty="0" smtClean="0"/>
              <a:t>To Sum Things Up</a:t>
            </a:r>
            <a:r>
              <a:rPr lang="en-US" sz="4000" i="1" dirty="0" smtClean="0"/>
              <a:t/>
            </a:r>
            <a:br>
              <a:rPr lang="en-US" sz="4000" i="1" dirty="0" smtClean="0"/>
            </a:br>
            <a:r>
              <a:rPr lang="en-US" sz="4000" i="1" dirty="0" smtClean="0"/>
              <a:t/>
            </a:r>
            <a:br>
              <a:rPr lang="en-US" sz="4000" i="1" dirty="0" smtClean="0"/>
            </a:br>
            <a:endParaRPr lang="en-US" sz="2800" i="1" dirty="0"/>
          </a:p>
        </p:txBody>
      </p:sp>
      <p:sp>
        <p:nvSpPr>
          <p:cNvPr id="4" name="TextBox 3"/>
          <p:cNvSpPr txBox="1"/>
          <p:nvPr/>
        </p:nvSpPr>
        <p:spPr>
          <a:xfrm>
            <a:off x="381000" y="1752600"/>
            <a:ext cx="5105400" cy="3785652"/>
          </a:xfrm>
          <a:prstGeom prst="rect">
            <a:avLst/>
          </a:prstGeom>
          <a:noFill/>
        </p:spPr>
        <p:txBody>
          <a:bodyPr wrap="square" rtlCol="0">
            <a:spAutoFit/>
          </a:bodyPr>
          <a:lstStyle/>
          <a:p>
            <a:pPr>
              <a:buFont typeface="Arial"/>
              <a:buChar char="•"/>
            </a:pPr>
            <a:r>
              <a:rPr lang="en-US" sz="2000" dirty="0" smtClean="0"/>
              <a:t>A team leader must be focused, selfless, objective, recognize contributions and achievement of group goals.</a:t>
            </a:r>
          </a:p>
          <a:p>
            <a:pPr>
              <a:buFont typeface="Arial"/>
              <a:buChar char="•"/>
            </a:pPr>
            <a:r>
              <a:rPr lang="en-US" sz="2000" dirty="0" smtClean="0"/>
              <a:t>Successful teamwork involves following a set of principles over a long period, and embracing common sense with uncommon levels of discipline, persistence, and openness.</a:t>
            </a:r>
          </a:p>
          <a:p>
            <a:pPr>
              <a:buFont typeface="Arial"/>
              <a:buChar char="•"/>
            </a:pPr>
            <a:r>
              <a:rPr lang="en-US" sz="2000" dirty="0" smtClean="0"/>
              <a:t>Great teams overcome the tendencies that make trust, conflict, commitment, accountability, and a focus on results by acknowledging their imperfections.</a:t>
            </a:r>
            <a:endParaRPr lang="en-US" sz="2000" dirty="0"/>
          </a:p>
        </p:txBody>
      </p:sp>
      <p:pic>
        <p:nvPicPr>
          <p:cNvPr id="6" name="Picture 5"/>
          <p:cNvPicPr>
            <a:picLocks noChangeAspect="1"/>
          </p:cNvPicPr>
          <p:nvPr/>
        </p:nvPicPr>
        <p:blipFill>
          <a:blip r:embed="rId3"/>
          <a:stretch>
            <a:fillRect/>
          </a:stretch>
        </p:blipFill>
        <p:spPr>
          <a:xfrm>
            <a:off x="5257800" y="3810000"/>
            <a:ext cx="3656527" cy="2382837"/>
          </a:xfrm>
          <a:prstGeom prst="rect">
            <a:avLst/>
          </a:prstGeom>
        </p:spPr>
      </p:pic>
      <p:sp>
        <p:nvSpPr>
          <p:cNvPr id="7" name="TextBox 6"/>
          <p:cNvSpPr txBox="1"/>
          <p:nvPr/>
        </p:nvSpPr>
        <p:spPr>
          <a:xfrm>
            <a:off x="5410200" y="6248400"/>
            <a:ext cx="3472650" cy="369332"/>
          </a:xfrm>
          <a:prstGeom prst="rect">
            <a:avLst/>
          </a:prstGeom>
          <a:noFill/>
        </p:spPr>
        <p:txBody>
          <a:bodyPr wrap="none" rtlCol="0">
            <a:spAutoFit/>
          </a:bodyPr>
          <a:lstStyle/>
          <a:p>
            <a:r>
              <a:rPr lang="en-US" b="1" i="1" dirty="0" smtClean="0">
                <a:solidFill>
                  <a:schemeClr val="accent2">
                    <a:lumMod val="60000"/>
                    <a:lumOff val="40000"/>
                  </a:schemeClr>
                </a:solidFill>
              </a:rPr>
              <a:t>Are all of your ducks in a row?</a:t>
            </a:r>
            <a:endParaRPr lang="en-US" b="1" i="1" dirty="0">
              <a:solidFill>
                <a:schemeClr val="accent2">
                  <a:lumMod val="60000"/>
                  <a:lumOff val="40000"/>
                </a:schemeClr>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9600" y="914400"/>
            <a:ext cx="7924800" cy="5733288"/>
          </a:xfrm>
          <a:prstGeom prst="rect">
            <a:avLst/>
          </a:prstGeo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dirty="0" smtClean="0"/>
              <a:t>About the Author</a:t>
            </a:r>
            <a:endParaRPr lang="en-US" sz="4000" dirty="0"/>
          </a:p>
        </p:txBody>
      </p:sp>
      <p:pic>
        <p:nvPicPr>
          <p:cNvPr id="4" name="Content Placeholder 3" descr="pat.png"/>
          <p:cNvPicPr>
            <a:picLocks noGrp="1" noChangeAspect="1"/>
          </p:cNvPicPr>
          <p:nvPr>
            <p:ph idx="1"/>
          </p:nvPr>
        </p:nvPicPr>
        <p:blipFill>
          <a:blip r:embed="rId3" cstate="print"/>
          <a:stretch>
            <a:fillRect/>
          </a:stretch>
        </p:blipFill>
        <p:spPr>
          <a:xfrm>
            <a:off x="4724400" y="1171576"/>
            <a:ext cx="4114800" cy="5429250"/>
          </a:xfrm>
        </p:spPr>
      </p:pic>
      <p:sp>
        <p:nvSpPr>
          <p:cNvPr id="5" name="TextBox 4"/>
          <p:cNvSpPr txBox="1"/>
          <p:nvPr/>
        </p:nvSpPr>
        <p:spPr>
          <a:xfrm>
            <a:off x="457200" y="1828800"/>
            <a:ext cx="3810000" cy="4708981"/>
          </a:xfrm>
          <a:prstGeom prst="rect">
            <a:avLst/>
          </a:prstGeom>
          <a:noFill/>
        </p:spPr>
        <p:txBody>
          <a:bodyPr wrap="square" rtlCol="0">
            <a:spAutoFit/>
          </a:bodyPr>
          <a:lstStyle/>
          <a:p>
            <a:pPr>
              <a:buFont typeface="Arial" pitchFamily="34" charset="0"/>
              <a:buChar char="•"/>
            </a:pPr>
            <a:r>
              <a:rPr lang="en-US" sz="2000" dirty="0" smtClean="0"/>
              <a:t>His clients include Fortune 500 companies, professional sports organizations, the military, non-profit groups, schools, and churches.</a:t>
            </a:r>
          </a:p>
          <a:p>
            <a:pPr>
              <a:buFont typeface="Arial" pitchFamily="34" charset="0"/>
              <a:buChar char="•"/>
            </a:pPr>
            <a:endParaRPr lang="en-US" sz="2000" dirty="0"/>
          </a:p>
          <a:p>
            <a:pPr>
              <a:buFont typeface="Arial" pitchFamily="34" charset="0"/>
              <a:buChar char="•"/>
            </a:pPr>
            <a:r>
              <a:rPr lang="en-US" sz="2000" dirty="0" smtClean="0"/>
              <a:t>Prior to founding </a:t>
            </a:r>
            <a:r>
              <a:rPr lang="en-US" sz="2000" i="1" dirty="0" smtClean="0"/>
              <a:t>The Table Group</a:t>
            </a:r>
            <a:r>
              <a:rPr lang="en-US" sz="2000" dirty="0" smtClean="0"/>
              <a:t>, </a:t>
            </a:r>
            <a:r>
              <a:rPr lang="en-US" sz="2000" dirty="0" err="1" smtClean="0"/>
              <a:t>Lencioni</a:t>
            </a:r>
            <a:r>
              <a:rPr lang="en-US" sz="2000" dirty="0" smtClean="0"/>
              <a:t> worked as a corporate executive for </a:t>
            </a:r>
            <a:r>
              <a:rPr lang="en-US" sz="2000" dirty="0" err="1" smtClean="0"/>
              <a:t>Skybase</a:t>
            </a:r>
            <a:r>
              <a:rPr lang="en-US" sz="2000" dirty="0" smtClean="0"/>
              <a:t>, Oracle, and Bain Company.</a:t>
            </a:r>
          </a:p>
          <a:p>
            <a:pPr>
              <a:buFont typeface="Arial" pitchFamily="34" charset="0"/>
              <a:buChar char="•"/>
            </a:pPr>
            <a:endParaRPr lang="en-US" sz="2000" dirty="0"/>
          </a:p>
          <a:p>
            <a:pPr>
              <a:buFont typeface="Arial" pitchFamily="34" charset="0"/>
              <a:buChar char="•"/>
            </a:pPr>
            <a:r>
              <a:rPr lang="en-US" sz="2000" dirty="0" smtClean="0"/>
              <a:t>Was on the board for the Make-A-Wish Foundation.</a:t>
            </a:r>
            <a:endParaRPr lang="en-US" sz="2000" dirty="0"/>
          </a:p>
          <a:p>
            <a:pPr>
              <a:buFont typeface="Arial" pitchFamily="34" charset="0"/>
              <a:buChar char="•"/>
            </a:pPr>
            <a:endParaRPr lang="en-US" sz="2000" dirty="0"/>
          </a:p>
          <a:p>
            <a:pPr>
              <a:buFont typeface="Arial" pitchFamily="34" charset="0"/>
              <a:buChar char="•"/>
            </a:pPr>
            <a:endParaRPr lang="en-US" sz="20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533400"/>
          </a:xfrm>
        </p:spPr>
        <p:txBody>
          <a:bodyPr>
            <a:normAutofit fontScale="90000"/>
          </a:bodyPr>
          <a:lstStyle/>
          <a:p>
            <a:r>
              <a:rPr lang="en-US" sz="4000" i="1" dirty="0" smtClean="0"/>
              <a:t>The Five Dysfunctions of A Team</a:t>
            </a:r>
            <a:br>
              <a:rPr lang="en-US" sz="4000" i="1" dirty="0" smtClean="0"/>
            </a:br>
            <a:endParaRPr lang="en-US" sz="2800" i="1" dirty="0"/>
          </a:p>
        </p:txBody>
      </p:sp>
      <p:sp>
        <p:nvSpPr>
          <p:cNvPr id="5" name="Content Placeholder 4"/>
          <p:cNvSpPr>
            <a:spLocks noGrp="1"/>
          </p:cNvSpPr>
          <p:nvPr>
            <p:ph idx="1"/>
          </p:nvPr>
        </p:nvSpPr>
        <p:spPr>
          <a:xfrm>
            <a:off x="304800" y="1219200"/>
            <a:ext cx="7391400" cy="533400"/>
          </a:xfrm>
          <a:effectLst>
            <a:glow rad="228600">
              <a:schemeClr val="accent2">
                <a:satMod val="175000"/>
                <a:alpha val="40000"/>
              </a:schemeClr>
            </a:glow>
          </a:effectLst>
        </p:spPr>
        <p:txBody>
          <a:bodyPr>
            <a:normAutofit lnSpcReduction="10000"/>
          </a:bodyPr>
          <a:lstStyle/>
          <a:p>
            <a:pPr>
              <a:buNone/>
            </a:pPr>
            <a:r>
              <a:rPr lang="en-US" sz="3200" i="1" u="sng" dirty="0" smtClean="0">
                <a:effectLst>
                  <a:outerShdw blurRad="38100" dist="38100" dir="2700000" algn="tl">
                    <a:srgbClr val="000000">
                      <a:alpha val="43137"/>
                    </a:srgbClr>
                  </a:outerShdw>
                </a:effectLst>
                <a:latin typeface="Brush Script MT" pitchFamily="66" charset="0"/>
              </a:rPr>
              <a:t>Why did Patrick </a:t>
            </a:r>
            <a:r>
              <a:rPr lang="en-US" sz="3200" i="1" u="sng" dirty="0" err="1" smtClean="0">
                <a:effectLst>
                  <a:outerShdw blurRad="38100" dist="38100" dir="2700000" algn="tl">
                    <a:srgbClr val="000000">
                      <a:alpha val="43137"/>
                    </a:srgbClr>
                  </a:outerShdw>
                </a:effectLst>
                <a:latin typeface="Brush Script MT" pitchFamily="66" charset="0"/>
              </a:rPr>
              <a:t>Lencioni</a:t>
            </a:r>
            <a:r>
              <a:rPr lang="en-US" sz="3200" i="1" u="sng" dirty="0" smtClean="0">
                <a:effectLst>
                  <a:outerShdw blurRad="38100" dist="38100" dir="2700000" algn="tl">
                    <a:srgbClr val="000000">
                      <a:alpha val="43137"/>
                    </a:srgbClr>
                  </a:outerShdw>
                </a:effectLst>
                <a:latin typeface="Brush Script MT" pitchFamily="66" charset="0"/>
              </a:rPr>
              <a:t> choose to </a:t>
            </a:r>
            <a:r>
              <a:rPr lang="en-US" sz="3200" i="1" u="sng" dirty="0" smtClean="0">
                <a:effectLst>
                  <a:outerShdw blurRad="38100" dist="38100" dir="2700000" algn="tl">
                    <a:srgbClr val="000000">
                      <a:alpha val="43137"/>
                    </a:srgbClr>
                  </a:outerShdw>
                </a:effectLst>
                <a:latin typeface="Brush Script MT" pitchFamily="66" charset="0"/>
              </a:rPr>
              <a:t>write </a:t>
            </a:r>
            <a:r>
              <a:rPr lang="en-US" sz="3200" i="1" u="sng" dirty="0" smtClean="0">
                <a:effectLst>
                  <a:outerShdw blurRad="38100" dist="38100" dir="2700000" algn="tl">
                    <a:srgbClr val="000000">
                      <a:alpha val="43137"/>
                    </a:srgbClr>
                  </a:outerShdw>
                </a:effectLst>
                <a:latin typeface="Brush Script MT" pitchFamily="66" charset="0"/>
              </a:rPr>
              <a:t>this book?</a:t>
            </a:r>
            <a:endParaRPr lang="en-US" sz="3200" i="1" u="sng" dirty="0">
              <a:effectLst>
                <a:outerShdw blurRad="38100" dist="38100" dir="2700000" algn="tl">
                  <a:srgbClr val="000000">
                    <a:alpha val="43137"/>
                  </a:srgbClr>
                </a:outerShdw>
              </a:effectLst>
              <a:latin typeface="Brush Script MT" pitchFamily="66" charset="0"/>
            </a:endParaRPr>
          </a:p>
        </p:txBody>
      </p:sp>
      <p:sp>
        <p:nvSpPr>
          <p:cNvPr id="6" name="TextBox 5"/>
          <p:cNvSpPr txBox="1"/>
          <p:nvPr/>
        </p:nvSpPr>
        <p:spPr>
          <a:xfrm>
            <a:off x="152400" y="1828801"/>
            <a:ext cx="5105400" cy="4862870"/>
          </a:xfrm>
          <a:prstGeom prst="rect">
            <a:avLst/>
          </a:prstGeom>
          <a:noFill/>
        </p:spPr>
        <p:txBody>
          <a:bodyPr wrap="square" rtlCol="0">
            <a:spAutoFit/>
          </a:bodyPr>
          <a:lstStyle/>
          <a:p>
            <a:pPr>
              <a:buFont typeface="Wingdings" pitchFamily="2" charset="2"/>
              <a:buChar char="Ø"/>
            </a:pPr>
            <a:r>
              <a:rPr lang="en-US" dirty="0" smtClean="0">
                <a:solidFill>
                  <a:schemeClr val="accent2">
                    <a:lumMod val="20000"/>
                    <a:lumOff val="80000"/>
                  </a:schemeClr>
                </a:solidFill>
                <a:latin typeface="+mj-lt"/>
              </a:rPr>
              <a:t>Wants to describe how a healthy team  interacts and what it feels like to be part of a successful team.</a:t>
            </a:r>
          </a:p>
          <a:p>
            <a:pPr>
              <a:buFont typeface="Wingdings" pitchFamily="2" charset="2"/>
              <a:buChar char="Ø"/>
            </a:pPr>
            <a:endParaRPr lang="en-US" sz="1400" dirty="0" smtClean="0">
              <a:solidFill>
                <a:schemeClr val="accent2">
                  <a:lumMod val="20000"/>
                  <a:lumOff val="80000"/>
                </a:schemeClr>
              </a:solidFill>
              <a:latin typeface="+mj-lt"/>
            </a:endParaRPr>
          </a:p>
          <a:p>
            <a:pPr>
              <a:buFont typeface="Wingdings" pitchFamily="2" charset="2"/>
              <a:buChar char="Ø"/>
            </a:pPr>
            <a:r>
              <a:rPr lang="en-US" dirty="0" smtClean="0">
                <a:solidFill>
                  <a:schemeClr val="accent2">
                    <a:lumMod val="20000"/>
                    <a:lumOff val="80000"/>
                  </a:schemeClr>
                </a:solidFill>
                <a:latin typeface="+mj-lt"/>
              </a:rPr>
              <a:t> Outlines steps that can be used by a team to  overcome common hurdles and to build a cohesive, effective team.</a:t>
            </a:r>
          </a:p>
          <a:p>
            <a:pPr>
              <a:buFont typeface="Wingdings" pitchFamily="2" charset="2"/>
              <a:buChar char="Ø"/>
            </a:pPr>
            <a:endParaRPr lang="en-US" sz="1400" dirty="0" smtClean="0">
              <a:solidFill>
                <a:schemeClr val="accent2">
                  <a:lumMod val="20000"/>
                  <a:lumOff val="80000"/>
                </a:schemeClr>
              </a:solidFill>
              <a:latin typeface="+mj-lt"/>
            </a:endParaRPr>
          </a:p>
          <a:p>
            <a:pPr>
              <a:buFont typeface="Wingdings" pitchFamily="2" charset="2"/>
              <a:buChar char="Ø"/>
            </a:pPr>
            <a:r>
              <a:rPr lang="en-US" dirty="0" smtClean="0">
                <a:solidFill>
                  <a:schemeClr val="accent2">
                    <a:lumMod val="20000"/>
                    <a:lumOff val="80000"/>
                  </a:schemeClr>
                </a:solidFill>
                <a:latin typeface="+mj-lt"/>
              </a:rPr>
              <a:t> Wants to teach teams how to overcome a </a:t>
            </a:r>
          </a:p>
          <a:p>
            <a:r>
              <a:rPr lang="en-US" dirty="0" smtClean="0">
                <a:solidFill>
                  <a:schemeClr val="accent2">
                    <a:lumMod val="20000"/>
                    <a:lumOff val="80000"/>
                  </a:schemeClr>
                </a:solidFill>
                <a:latin typeface="+mj-lt"/>
              </a:rPr>
              <a:t>lack of trust among team members.</a:t>
            </a:r>
          </a:p>
          <a:p>
            <a:endParaRPr lang="en-US" sz="1400" dirty="0" smtClean="0">
              <a:solidFill>
                <a:schemeClr val="accent2">
                  <a:lumMod val="20000"/>
                  <a:lumOff val="80000"/>
                </a:schemeClr>
              </a:solidFill>
              <a:latin typeface="+mj-lt"/>
            </a:endParaRPr>
          </a:p>
          <a:p>
            <a:pPr>
              <a:buFont typeface="Wingdings" pitchFamily="2" charset="2"/>
              <a:buChar char="Ø"/>
            </a:pPr>
            <a:r>
              <a:rPr lang="en-US" dirty="0" smtClean="0">
                <a:solidFill>
                  <a:schemeClr val="accent2">
                    <a:lumMod val="20000"/>
                    <a:lumOff val="80000"/>
                  </a:schemeClr>
                </a:solidFill>
                <a:latin typeface="+mj-lt"/>
              </a:rPr>
              <a:t>Shows ways to help a team engage in constructive conflict.</a:t>
            </a:r>
          </a:p>
          <a:p>
            <a:pPr>
              <a:buFont typeface="Wingdings" pitchFamily="2" charset="2"/>
              <a:buChar char="Ø"/>
            </a:pPr>
            <a:endParaRPr lang="en-US" sz="1400" dirty="0" smtClean="0">
              <a:solidFill>
                <a:schemeClr val="accent2">
                  <a:lumMod val="20000"/>
                  <a:lumOff val="80000"/>
                </a:schemeClr>
              </a:solidFill>
              <a:latin typeface="+mj-lt"/>
            </a:endParaRPr>
          </a:p>
          <a:p>
            <a:pPr>
              <a:buFont typeface="Wingdings" pitchFamily="2" charset="2"/>
              <a:buChar char="Ø"/>
            </a:pPr>
            <a:r>
              <a:rPr lang="en-US" dirty="0" smtClean="0">
                <a:solidFill>
                  <a:schemeClr val="accent2">
                    <a:lumMod val="20000"/>
                    <a:lumOff val="80000"/>
                  </a:schemeClr>
                </a:solidFill>
                <a:latin typeface="+mj-lt"/>
              </a:rPr>
              <a:t> Describes how to follow a clear, concise, and practical guide to using the </a:t>
            </a:r>
            <a:r>
              <a:rPr lang="en-US" i="1" dirty="0" smtClean="0">
                <a:solidFill>
                  <a:schemeClr val="accent2">
                    <a:lumMod val="20000"/>
                    <a:lumOff val="80000"/>
                  </a:schemeClr>
                </a:solidFill>
                <a:latin typeface="+mj-lt"/>
              </a:rPr>
              <a:t>Five Dysfunctions Model</a:t>
            </a:r>
            <a:r>
              <a:rPr lang="en-US" dirty="0" smtClean="0">
                <a:solidFill>
                  <a:schemeClr val="accent2">
                    <a:lumMod val="20000"/>
                    <a:lumOff val="80000"/>
                  </a:schemeClr>
                </a:solidFill>
                <a:latin typeface="+mj-lt"/>
              </a:rPr>
              <a:t> to improve teams.</a:t>
            </a:r>
          </a:p>
          <a:p>
            <a:pPr>
              <a:buFont typeface="Wingdings" pitchFamily="2" charset="2"/>
              <a:buChar char="Ø"/>
            </a:pPr>
            <a:endParaRPr lang="en-US" sz="1400" dirty="0" smtClean="0">
              <a:solidFill>
                <a:schemeClr val="accent2">
                  <a:lumMod val="20000"/>
                  <a:lumOff val="80000"/>
                </a:schemeClr>
              </a:solidFill>
              <a:latin typeface="+mj-lt"/>
            </a:endParaRPr>
          </a:p>
          <a:p>
            <a:pPr>
              <a:buFont typeface="Wingdings" pitchFamily="2" charset="2"/>
              <a:buChar char="Ø"/>
            </a:pPr>
            <a:r>
              <a:rPr lang="en-US" dirty="0" smtClean="0">
                <a:solidFill>
                  <a:schemeClr val="accent2">
                    <a:lumMod val="20000"/>
                    <a:lumOff val="80000"/>
                  </a:schemeClr>
                </a:solidFill>
                <a:latin typeface="+mj-lt"/>
              </a:rPr>
              <a:t>How to achieve the real power of </a:t>
            </a:r>
            <a:r>
              <a:rPr lang="en-US" sz="2000" dirty="0" smtClean="0">
                <a:solidFill>
                  <a:schemeClr val="accent2">
                    <a:lumMod val="20000"/>
                    <a:lumOff val="80000"/>
                  </a:schemeClr>
                </a:solidFill>
                <a:latin typeface="+mj-lt"/>
              </a:rPr>
              <a:t>teamwork.</a:t>
            </a:r>
            <a:endParaRPr lang="en-US" sz="2000" dirty="0">
              <a:solidFill>
                <a:schemeClr val="accent2">
                  <a:lumMod val="20000"/>
                  <a:lumOff val="80000"/>
                </a:schemeClr>
              </a:solidFill>
              <a:latin typeface="+mj-lt"/>
            </a:endParaRPr>
          </a:p>
        </p:txBody>
      </p:sp>
      <p:pic>
        <p:nvPicPr>
          <p:cNvPr id="10" name="Picture 9" descr="CABIZQPK.jpg"/>
          <p:cNvPicPr>
            <a:picLocks noChangeAspect="1"/>
          </p:cNvPicPr>
          <p:nvPr/>
        </p:nvPicPr>
        <p:blipFill>
          <a:blip r:embed="rId3" cstate="print">
            <a:lum/>
          </a:blip>
          <a:srcRect t="24457" r="4348" b="18478"/>
          <a:stretch>
            <a:fillRect/>
          </a:stretch>
        </p:blipFill>
        <p:spPr>
          <a:xfrm>
            <a:off x="5410200" y="4419600"/>
            <a:ext cx="3472543" cy="2209800"/>
          </a:xfrm>
          <a:prstGeom prst="rect">
            <a:avLst/>
          </a:prstGeom>
          <a:ln cmpd="dbl">
            <a:solidFill>
              <a:schemeClr val="tx1"/>
            </a:solid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C:\Documents and Settings\e011635\Local Settings\Temporary Internet Files\Content.IE5\WURC431Y\MCj04417340000[1].png"/>
          <p:cNvPicPr>
            <a:picLocks noChangeAspect="1" noChangeArrowheads="1"/>
          </p:cNvPicPr>
          <p:nvPr/>
        </p:nvPicPr>
        <p:blipFill>
          <a:blip r:embed="rId3" cstate="print">
            <a:lum bright="-2000" contrast="1000"/>
          </a:blip>
          <a:srcRect/>
          <a:stretch>
            <a:fillRect/>
          </a:stretch>
        </p:blipFill>
        <p:spPr bwMode="auto">
          <a:xfrm>
            <a:off x="4191000" y="2438400"/>
            <a:ext cx="4953000" cy="4953000"/>
          </a:xfrm>
          <a:prstGeom prst="rect">
            <a:avLst/>
          </a:prstGeom>
          <a:noFill/>
        </p:spPr>
      </p:pic>
      <p:sp>
        <p:nvSpPr>
          <p:cNvPr id="2" name="Title 1"/>
          <p:cNvSpPr>
            <a:spLocks noGrp="1"/>
          </p:cNvSpPr>
          <p:nvPr>
            <p:ph type="title"/>
          </p:nvPr>
        </p:nvSpPr>
        <p:spPr>
          <a:xfrm>
            <a:off x="381000" y="609600"/>
            <a:ext cx="8229600" cy="1143000"/>
          </a:xfrm>
        </p:spPr>
        <p:txBody>
          <a:bodyPr>
            <a:normAutofit/>
          </a:bodyPr>
          <a:lstStyle/>
          <a:p>
            <a:r>
              <a:rPr lang="en-US" sz="4000" i="1" dirty="0" smtClean="0"/>
              <a:t>The Five Dysfunctions of A Team</a:t>
            </a:r>
            <a:br>
              <a:rPr lang="en-US" sz="4000" i="1" dirty="0" smtClean="0"/>
            </a:br>
            <a:r>
              <a:rPr lang="en-US" sz="2800" dirty="0" smtClean="0"/>
              <a:t>Synopsis:</a:t>
            </a:r>
            <a:endParaRPr lang="en-US" sz="2800" i="1" dirty="0"/>
          </a:p>
        </p:txBody>
      </p:sp>
      <p:sp>
        <p:nvSpPr>
          <p:cNvPr id="7" name="Content Placeholder 6"/>
          <p:cNvSpPr>
            <a:spLocks noGrp="1"/>
          </p:cNvSpPr>
          <p:nvPr>
            <p:ph idx="1"/>
          </p:nvPr>
        </p:nvSpPr>
        <p:spPr>
          <a:xfrm>
            <a:off x="0" y="1752600"/>
            <a:ext cx="4953000" cy="5105400"/>
          </a:xfrm>
          <a:noFill/>
        </p:spPr>
        <p:txBody>
          <a:bodyPr>
            <a:normAutofit fontScale="70000" lnSpcReduction="20000"/>
          </a:bodyPr>
          <a:lstStyle/>
          <a:p>
            <a:pPr>
              <a:buClr>
                <a:schemeClr val="tx1"/>
              </a:buClr>
              <a:buFont typeface="Wingdings" pitchFamily="2" charset="2"/>
              <a:buChar char="Ø"/>
            </a:pPr>
            <a:r>
              <a:rPr lang="en-US" b="1" dirty="0" smtClean="0">
                <a:solidFill>
                  <a:schemeClr val="accent2">
                    <a:lumMod val="40000"/>
                    <a:lumOff val="60000"/>
                  </a:schemeClr>
                </a:solidFill>
              </a:rPr>
              <a:t>Written as a “leadership fable.”</a:t>
            </a:r>
          </a:p>
          <a:p>
            <a:pPr>
              <a:buClr>
                <a:schemeClr val="tx1"/>
              </a:buClr>
              <a:buFont typeface="Wingdings" pitchFamily="2" charset="2"/>
              <a:buChar char="Ø"/>
            </a:pPr>
            <a:r>
              <a:rPr lang="en-US" b="1" dirty="0" smtClean="0">
                <a:solidFill>
                  <a:schemeClr val="accent2">
                    <a:lumMod val="40000"/>
                    <a:lumOff val="60000"/>
                  </a:schemeClr>
                </a:solidFill>
              </a:rPr>
              <a:t>Tells the story of a Silicon Valley technology company that is having trouble finding new customers.</a:t>
            </a:r>
          </a:p>
          <a:p>
            <a:pPr>
              <a:buClr>
                <a:schemeClr val="tx1"/>
              </a:buClr>
              <a:buFont typeface="Wingdings" pitchFamily="2" charset="2"/>
              <a:buChar char="Ø"/>
            </a:pPr>
            <a:r>
              <a:rPr lang="en-US" b="1" dirty="0" smtClean="0">
                <a:solidFill>
                  <a:schemeClr val="accent2">
                    <a:lumMod val="40000"/>
                    <a:lumOff val="60000"/>
                  </a:schemeClr>
                </a:solidFill>
              </a:rPr>
              <a:t>New CEO (Kathryn) is brought in to teach other executives how to work together as a team.</a:t>
            </a:r>
          </a:p>
          <a:p>
            <a:pPr>
              <a:buClr>
                <a:schemeClr val="tx1"/>
              </a:buClr>
              <a:buFont typeface="Wingdings" pitchFamily="2" charset="2"/>
              <a:buChar char="Ø"/>
            </a:pPr>
            <a:r>
              <a:rPr lang="en-US" b="1" dirty="0" smtClean="0">
                <a:solidFill>
                  <a:schemeClr val="accent2">
                    <a:lumMod val="40000"/>
                    <a:lumOff val="60000"/>
                  </a:schemeClr>
                </a:solidFill>
              </a:rPr>
              <a:t>CEO realizes that the company has innovative products and great talent but they are hindered by a working as a dysfunctional team.</a:t>
            </a:r>
          </a:p>
          <a:p>
            <a:pPr>
              <a:buClr>
                <a:schemeClr val="tx1"/>
              </a:buClr>
              <a:buFont typeface="Wingdings" pitchFamily="2" charset="2"/>
              <a:buChar char="Ø"/>
            </a:pPr>
            <a:r>
              <a:rPr lang="en-US" b="1" dirty="0" smtClean="0">
                <a:solidFill>
                  <a:schemeClr val="accent2">
                    <a:lumMod val="40000"/>
                    <a:lumOff val="60000"/>
                  </a:schemeClr>
                </a:solidFill>
              </a:rPr>
              <a:t>Team dynamics have eroded, no one is accepting responsibility, deadlines are being missed and employee moral is on the decline.</a:t>
            </a:r>
          </a:p>
          <a:p>
            <a:pPr>
              <a:buClr>
                <a:schemeClr val="tx1"/>
              </a:buClr>
              <a:buFont typeface="Wingdings" pitchFamily="2" charset="2"/>
              <a:buChar char="Ø"/>
            </a:pPr>
            <a:r>
              <a:rPr lang="en-US" b="1" dirty="0" smtClean="0">
                <a:solidFill>
                  <a:schemeClr val="accent2">
                    <a:lumMod val="40000"/>
                    <a:lumOff val="60000"/>
                  </a:schemeClr>
                </a:solidFill>
              </a:rPr>
              <a:t>As a result, the company is losing the battle for market share.</a:t>
            </a:r>
          </a:p>
          <a:p>
            <a:pPr>
              <a:buClr>
                <a:schemeClr val="tx1"/>
              </a:buClr>
              <a:buFont typeface="Wingdings" pitchFamily="2" charset="2"/>
              <a:buChar char="Ø"/>
            </a:pPr>
            <a:r>
              <a:rPr lang="en-US" b="1" dirty="0" smtClean="0">
                <a:solidFill>
                  <a:schemeClr val="accent2">
                    <a:lumMod val="40000"/>
                    <a:lumOff val="60000"/>
                  </a:schemeClr>
                </a:solidFill>
              </a:rPr>
              <a:t>Following the “leadership fable” is an analysis of the five dysfunctions of a team which eventually leads to a cohesive team</a:t>
            </a:r>
            <a:r>
              <a:rPr lang="en-US" dirty="0" smtClean="0">
                <a:solidFill>
                  <a:srgbClr val="FFC000"/>
                </a:solidFill>
              </a:rPr>
              <a:t>.</a:t>
            </a:r>
            <a:endParaRPr lang="en-US" dirty="0">
              <a:solidFill>
                <a:srgbClr val="FFC000"/>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5580695" cy="646331"/>
          </a:xfrm>
          <a:prstGeom prst="rect">
            <a:avLst/>
          </a:prstGeom>
        </p:spPr>
        <p:txBody>
          <a:bodyPr wrap="none">
            <a:spAutoFit/>
          </a:bodyPr>
          <a:lstStyle/>
          <a:p>
            <a:r>
              <a:rPr lang="en-US" sz="3600" b="1" i="1" dirty="0" smtClean="0">
                <a:solidFill>
                  <a:srgbClr val="C65A52"/>
                </a:solidFill>
                <a:latin typeface="+mj-lt"/>
              </a:rPr>
              <a:t>The Five Team Dysfunctions:</a:t>
            </a:r>
            <a:endParaRPr lang="en-US" sz="3600" b="1" dirty="0">
              <a:solidFill>
                <a:srgbClr val="C65A52"/>
              </a:solidFill>
              <a:latin typeface="+mj-lt"/>
            </a:endParaRPr>
          </a:p>
        </p:txBody>
      </p:sp>
      <p:graphicFrame>
        <p:nvGraphicFramePr>
          <p:cNvPr id="5" name="Diagram 4"/>
          <p:cNvGraphicFramePr/>
          <p:nvPr/>
        </p:nvGraphicFramePr>
        <p:xfrm>
          <a:off x="1524000" y="1981200"/>
          <a:ext cx="6477000" cy="4495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2905989" cy="646331"/>
          </a:xfrm>
          <a:prstGeom prst="rect">
            <a:avLst/>
          </a:prstGeom>
        </p:spPr>
        <p:txBody>
          <a:bodyPr wrap="none">
            <a:spAutoFit/>
          </a:bodyPr>
          <a:lstStyle/>
          <a:p>
            <a:r>
              <a:rPr lang="en-US" sz="3600" b="1" i="1" dirty="0" smtClean="0">
                <a:solidFill>
                  <a:srgbClr val="FF6600"/>
                </a:solidFill>
                <a:latin typeface="+mj-lt"/>
              </a:rPr>
              <a:t>Dysfunction 1</a:t>
            </a:r>
          </a:p>
          <a:p>
            <a:endParaRPr lang="en-US" sz="3600" b="1" dirty="0">
              <a:solidFill>
                <a:srgbClr val="C65A52"/>
              </a:solidFill>
              <a:latin typeface="+mj-lt"/>
            </a:endParaRPr>
          </a:p>
        </p:txBody>
      </p:sp>
      <p:pic>
        <p:nvPicPr>
          <p:cNvPr id="4" name="Picture 3" descr="Image1.jpg"/>
          <p:cNvPicPr>
            <a:picLocks noChangeAspect="1"/>
          </p:cNvPicPr>
          <p:nvPr/>
        </p:nvPicPr>
        <p:blipFill>
          <a:blip r:embed="rId2"/>
          <a:stretch>
            <a:fillRect/>
          </a:stretch>
        </p:blipFill>
        <p:spPr>
          <a:xfrm>
            <a:off x="152399" y="1905000"/>
            <a:ext cx="8860971" cy="3352800"/>
          </a:xfrm>
          <a:prstGeom prst="rect">
            <a:avLst/>
          </a:prstGeom>
        </p:spPr>
      </p:pic>
      <p:sp>
        <p:nvSpPr>
          <p:cNvPr id="6" name="Rectangle 5"/>
          <p:cNvSpPr/>
          <p:nvPr/>
        </p:nvSpPr>
        <p:spPr>
          <a:xfrm>
            <a:off x="5181600" y="6248400"/>
            <a:ext cx="3764710" cy="369332"/>
          </a:xfrm>
          <a:prstGeom prst="rect">
            <a:avLst/>
          </a:prstGeom>
        </p:spPr>
        <p:txBody>
          <a:bodyPr wrap="none">
            <a:spAutoFit/>
          </a:bodyPr>
          <a:lstStyle/>
          <a:p>
            <a:r>
              <a:rPr lang="en-US" dirty="0" smtClean="0">
                <a:hlinkClick r:id="rId3"/>
              </a:rPr>
              <a:t>http-//www.imdb.com/vide#333E35</a:t>
            </a:r>
            <a:endParaRPr lang="en-US" dirty="0">
              <a:hlinkClick r:id="rId3"/>
            </a:endParaRPr>
          </a:p>
        </p:txBody>
      </p:sp>
      <p:sp>
        <p:nvSpPr>
          <p:cNvPr id="7" name="TextBox 6"/>
          <p:cNvSpPr txBox="1"/>
          <p:nvPr/>
        </p:nvSpPr>
        <p:spPr>
          <a:xfrm>
            <a:off x="5181600" y="5562600"/>
            <a:ext cx="2626728" cy="646331"/>
          </a:xfrm>
          <a:prstGeom prst="rect">
            <a:avLst/>
          </a:prstGeom>
          <a:noFill/>
        </p:spPr>
        <p:txBody>
          <a:bodyPr wrap="none" rtlCol="0">
            <a:spAutoFit/>
          </a:bodyPr>
          <a:lstStyle/>
          <a:p>
            <a:r>
              <a:rPr lang="en-US" dirty="0" smtClean="0">
                <a:solidFill>
                  <a:schemeClr val="accent2">
                    <a:lumMod val="60000"/>
                    <a:lumOff val="40000"/>
                  </a:schemeClr>
                </a:solidFill>
              </a:rPr>
              <a:t>Lack of Trust Video Clip</a:t>
            </a:r>
          </a:p>
          <a:p>
            <a:r>
              <a:rPr lang="en-US" i="1" dirty="0" smtClean="0"/>
              <a:t>The Informant!</a:t>
            </a:r>
            <a:endParaRPr lang="en-US" i="1"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066800"/>
            <a:ext cx="2946064" cy="646331"/>
          </a:xfrm>
          <a:prstGeom prst="rect">
            <a:avLst/>
          </a:prstGeom>
        </p:spPr>
        <p:txBody>
          <a:bodyPr wrap="none">
            <a:spAutoFit/>
          </a:bodyPr>
          <a:lstStyle/>
          <a:p>
            <a:r>
              <a:rPr lang="en-US" sz="3600" b="1" i="1" dirty="0" smtClean="0">
                <a:solidFill>
                  <a:srgbClr val="C65A52"/>
                </a:solidFill>
                <a:latin typeface="+mj-lt"/>
              </a:rPr>
              <a:t>Dysfunction 1:</a:t>
            </a:r>
            <a:endParaRPr lang="en-US" sz="3600" b="1" dirty="0">
              <a:solidFill>
                <a:srgbClr val="C65A52"/>
              </a:solidFill>
              <a:latin typeface="+mj-lt"/>
            </a:endParaRPr>
          </a:p>
        </p:txBody>
      </p:sp>
      <p:graphicFrame>
        <p:nvGraphicFramePr>
          <p:cNvPr id="5" name="Diagram 4"/>
          <p:cNvGraphicFramePr/>
          <p:nvPr/>
        </p:nvGraphicFramePr>
        <p:xfrm>
          <a:off x="0" y="2057400"/>
          <a:ext cx="5334000" cy="3886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181600" y="1752600"/>
            <a:ext cx="3962400" cy="4401205"/>
          </a:xfrm>
          <a:prstGeom prst="rect">
            <a:avLst/>
          </a:prstGeom>
          <a:noFill/>
        </p:spPr>
        <p:txBody>
          <a:bodyPr wrap="square" rtlCol="0">
            <a:spAutoFit/>
          </a:bodyPr>
          <a:lstStyle/>
          <a:p>
            <a:pPr>
              <a:buFont typeface="Arial"/>
              <a:buChar char="•"/>
            </a:pPr>
            <a:r>
              <a:rPr lang="en-US" sz="2000" dirty="0" smtClean="0"/>
              <a:t>Occurs when team members are reluctant to be vulnerable with each other and are unwilling to admit their mistakes, weaknesses, or need for help.</a:t>
            </a:r>
          </a:p>
          <a:p>
            <a:pPr>
              <a:buFont typeface="Arial"/>
              <a:buChar char="•"/>
            </a:pPr>
            <a:r>
              <a:rPr lang="en-US" sz="2000" dirty="0" smtClean="0"/>
              <a:t>Suspect the worst of each other, hold grudges, fail to recognize and tap into each other’s skills and experiences, and find reasons to avoid spending time with each other.</a:t>
            </a:r>
          </a:p>
          <a:p>
            <a:pPr>
              <a:buFont typeface="Arial"/>
              <a:buChar char="•"/>
            </a:pPr>
            <a:r>
              <a:rPr lang="en-US" sz="2000" dirty="0" smtClean="0"/>
              <a:t>Morale on distrusting teams is usually low, and unwanted turnover is high.</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sz="4000" i="1" dirty="0" smtClean="0"/>
              <a:t>How to Overcome Dysfunction 1:</a:t>
            </a:r>
            <a:r>
              <a:rPr lang="en-US" sz="4000" i="1" dirty="0" smtClean="0"/>
              <a:t/>
            </a:r>
            <a:br>
              <a:rPr lang="en-US" sz="4000" i="1" dirty="0" smtClean="0"/>
            </a:br>
            <a:r>
              <a:rPr lang="en-US" sz="2800" i="1" dirty="0" smtClean="0"/>
              <a:t>Absence of Trust</a:t>
            </a:r>
            <a:endParaRPr lang="en-US" sz="2800" i="1" dirty="0"/>
          </a:p>
        </p:txBody>
      </p:sp>
      <p:sp>
        <p:nvSpPr>
          <p:cNvPr id="7" name="Content Placeholder 6"/>
          <p:cNvSpPr>
            <a:spLocks noGrp="1"/>
          </p:cNvSpPr>
          <p:nvPr>
            <p:ph idx="1"/>
          </p:nvPr>
        </p:nvSpPr>
        <p:spPr>
          <a:xfrm>
            <a:off x="0" y="1752600"/>
            <a:ext cx="4953000" cy="5105400"/>
          </a:xfrm>
          <a:noFill/>
        </p:spPr>
        <p:txBody>
          <a:bodyPr>
            <a:normAutofit fontScale="92500" lnSpcReduction="20000"/>
          </a:bodyPr>
          <a:lstStyle/>
          <a:p>
            <a:pPr>
              <a:buClr>
                <a:schemeClr val="tx1"/>
              </a:buClr>
              <a:buFont typeface="Wingdings" pitchFamily="2" charset="2"/>
              <a:buChar char="Ø"/>
            </a:pPr>
            <a:r>
              <a:rPr lang="en-US" dirty="0" smtClean="0">
                <a:solidFill>
                  <a:schemeClr val="accent2">
                    <a:lumMod val="40000"/>
                    <a:lumOff val="60000"/>
                  </a:schemeClr>
                </a:solidFill>
              </a:rPr>
              <a:t>The key to overcoming a lack of trust is through shared experiences, multiple follow-throughs, and integrity.</a:t>
            </a:r>
          </a:p>
          <a:p>
            <a:pPr>
              <a:buClr>
                <a:schemeClr val="tx1"/>
              </a:buClr>
              <a:buFont typeface="Wingdings" pitchFamily="2" charset="2"/>
              <a:buChar char="Ø"/>
            </a:pPr>
            <a:r>
              <a:rPr lang="en-US" dirty="0" smtClean="0">
                <a:solidFill>
                  <a:schemeClr val="accent2">
                    <a:lumMod val="40000"/>
                    <a:lumOff val="60000"/>
                  </a:schemeClr>
                </a:solidFill>
              </a:rPr>
              <a:t>Team can complete personal histories exercises, team effectiveness exercises, personality and behavioral preference profiles, 360-degree feedback, and experiential team exercises.</a:t>
            </a:r>
          </a:p>
          <a:p>
            <a:pPr>
              <a:buClr>
                <a:schemeClr val="tx1"/>
              </a:buClr>
              <a:buFont typeface="Wingdings" pitchFamily="2" charset="2"/>
              <a:buChar char="Ø"/>
            </a:pPr>
            <a:r>
              <a:rPr lang="en-US" dirty="0" smtClean="0">
                <a:solidFill>
                  <a:schemeClr val="accent2">
                    <a:lumMod val="40000"/>
                    <a:lumOff val="60000"/>
                  </a:schemeClr>
                </a:solidFill>
              </a:rPr>
              <a:t>Leader must demonstrate vulnerability, risk a loss of face in front of the team and encourage subordinates to do the same.</a:t>
            </a:r>
          </a:p>
          <a:p>
            <a:pPr>
              <a:buClr>
                <a:schemeClr val="tx1"/>
              </a:buClr>
              <a:buFont typeface="Wingdings" pitchFamily="2" charset="2"/>
              <a:buChar char="Ø"/>
            </a:pPr>
            <a:endParaRPr lang="en-US" dirty="0">
              <a:solidFill>
                <a:schemeClr val="accent2">
                  <a:lumMod val="40000"/>
                  <a:lumOff val="60000"/>
                </a:schemeClr>
              </a:solidFill>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5029200" y="1676400"/>
            <a:ext cx="3886200" cy="4996541"/>
          </a:xfrm>
          <a:prstGeom prst="rect">
            <a:avLst/>
          </a:prstGeom>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571</TotalTime>
  <Words>1543</Words>
  <Application>Microsoft Office PowerPoint</Application>
  <PresentationFormat>On-screen Show (4:3)</PresentationFormat>
  <Paragraphs>148</Paragraphs>
  <Slides>24</Slides>
  <Notes>13</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Flow</vt:lpstr>
      <vt:lpstr>The Five Dysfunctions of A Team Written By: Patrick Lencioni</vt:lpstr>
      <vt:lpstr>About the Author</vt:lpstr>
      <vt:lpstr>About the Author</vt:lpstr>
      <vt:lpstr>The Five Dysfunctions of A Team </vt:lpstr>
      <vt:lpstr>The Five Dysfunctions of A Team Synopsis:</vt:lpstr>
      <vt:lpstr>Slide 6</vt:lpstr>
      <vt:lpstr>Slide 7</vt:lpstr>
      <vt:lpstr>Slide 8</vt:lpstr>
      <vt:lpstr>How to Overcome Dysfunction 1: Absence of Trust</vt:lpstr>
      <vt:lpstr>Slide 10</vt:lpstr>
      <vt:lpstr>Slide 11</vt:lpstr>
      <vt:lpstr>How to Overcome Dysfunction 2: Fear of Conflict</vt:lpstr>
      <vt:lpstr>Slide 13</vt:lpstr>
      <vt:lpstr>Slide 14</vt:lpstr>
      <vt:lpstr>How to Overcome Dysfunction 3: Lack of Commitment</vt:lpstr>
      <vt:lpstr>Slide 16</vt:lpstr>
      <vt:lpstr>Slide 17</vt:lpstr>
      <vt:lpstr>How to Overcome Dysfunction 4: Avoidance of Accountability</vt:lpstr>
      <vt:lpstr>Slide 19</vt:lpstr>
      <vt:lpstr>Slide 20</vt:lpstr>
      <vt:lpstr>How to Overcome Dysfunction 5: Inattention to Results</vt:lpstr>
      <vt:lpstr>Breakout Exercise Team Assessment Exercise</vt:lpstr>
      <vt:lpstr>To Sum Things Up  </vt:lpstr>
      <vt:lpstr>Slide 24</vt:lpstr>
    </vt:vector>
  </TitlesOfParts>
  <Company>Fifth Third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Dysfunctions of A Team Written By: Patrick Lencioni</dc:title>
  <dc:creator>e011635</dc:creator>
  <cp:lastModifiedBy>Jennifer Dreier</cp:lastModifiedBy>
  <cp:revision>76</cp:revision>
  <dcterms:created xsi:type="dcterms:W3CDTF">2010-02-22T22:37:37Z</dcterms:created>
  <dcterms:modified xsi:type="dcterms:W3CDTF">2010-02-23T03:54:33Z</dcterms:modified>
</cp:coreProperties>
</file>